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>
        <p:scale>
          <a:sx n="50" d="100"/>
          <a:sy n="50" d="100"/>
        </p:scale>
        <p:origin x="-210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79625"/>
            <a:ext cx="7772400" cy="1555750"/>
          </a:xfrm>
        </p:spPr>
        <p:txBody>
          <a:bodyPr/>
          <a:lstStyle>
            <a:lvl1pPr>
              <a:defRPr sz="4400"/>
            </a:lvl1pPr>
          </a:lstStyle>
          <a:p>
            <a:r>
              <a:rPr lang="hr-HR" smtClean="0"/>
              <a:t>Click to edit Master title style</a:t>
            </a:r>
            <a:endParaRPr lang="hr-H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r-HR" smtClean="0"/>
              <a:t>Click to edit Master subtitle style</a:t>
            </a:r>
            <a:endParaRPr lang="hr-H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00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943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5D7F08-C158-481D-991C-9CABC2E51F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DA957-4FC5-4A7F-9D0F-88A43ACBAF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06363"/>
            <a:ext cx="2000250" cy="5989637"/>
          </a:xfrm>
        </p:spPr>
        <p:txBody>
          <a:bodyPr vert="eaVert"/>
          <a:lstStyle/>
          <a:p>
            <a:r>
              <a:rPr lang="hr-HR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06363"/>
            <a:ext cx="5848350" cy="5989637"/>
          </a:xfrm>
        </p:spPr>
        <p:txBody>
          <a:bodyPr vert="eaVert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B1664-DDBA-44AE-8835-43AA8B31BDC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9E6A-D09E-4095-9121-5FF51B3902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49F65-796D-4CAE-BF21-2BE6D04C12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25AE3-5F43-4123-9E0A-B8916EBBEB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CF39F-40B8-419C-BFCB-28CE28AF17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D6213-0893-4B0F-9118-C860B2A3E8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89CDB-FC34-4A70-A404-33F484293F2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59428-78EE-4BF4-82E9-3DDE1DF16A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A6E24-9FD2-4810-ACDA-27D267B1BD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06363"/>
            <a:ext cx="800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248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5D8E03C8-3118-48D5-AD5F-D4EFF7D7E2D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928670"/>
            <a:ext cx="7786742" cy="54292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z="4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Jedanaestorica pođoše u Galileju na goru kamo im je naredio </a:t>
            </a:r>
            <a:r>
              <a:rPr lang="hr-HR" sz="4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Isus.</a:t>
            </a:r>
          </a:p>
          <a:p>
            <a:pPr>
              <a:lnSpc>
                <a:spcPct val="150000"/>
              </a:lnSpc>
            </a:pPr>
            <a:r>
              <a:rPr lang="hr-HR" sz="4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Isus </a:t>
            </a:r>
            <a:r>
              <a:rPr lang="hr-HR" sz="4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 pristupi i prozbori: "Dana mi je sva vlast na nebu i na zemlji! </a:t>
            </a:r>
            <a:endParaRPr lang="hr-HR" sz="4000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8001000" cy="4572000"/>
          </a:xfrm>
        </p:spPr>
        <p:txBody>
          <a:bodyPr/>
          <a:lstStyle/>
          <a:p>
            <a:pPr algn="ctr">
              <a:buNone/>
            </a:pPr>
            <a:r>
              <a:rPr lang="hr-HR" sz="4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Pođite dakle i učinite mojim učenicima sve narode krsteći ih u ime Oca i Sina i Duha Svetoga i učeći ih čuvati sve što sam vam zapovjedio!"</a:t>
            </a:r>
          </a:p>
          <a:p>
            <a:pPr algn="ctr">
              <a:buNone/>
            </a:pPr>
            <a:r>
              <a:rPr lang="hr-HR" sz="4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"I evo, ja sam s vama u sve dane - do svršetka svijeta." </a:t>
            </a:r>
            <a:endParaRPr lang="hr-HR" sz="4000" i="1" dirty="0" smtClean="0"/>
          </a:p>
          <a:p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368906">
            <a:off x="2335238" y="2562507"/>
            <a:ext cx="5227919" cy="1200493"/>
          </a:xfrm>
        </p:spPr>
        <p:txBody>
          <a:bodyPr/>
          <a:lstStyle/>
          <a:p>
            <a:pPr>
              <a:buNone/>
            </a:pPr>
            <a:r>
              <a:rPr lang="hr-HR" sz="8800" b="1" dirty="0" smtClean="0">
                <a:latin typeface="Bradley Hand ITC" pitchFamily="66" charset="0"/>
              </a:rPr>
              <a:t>CRKVA?</a:t>
            </a:r>
            <a:endParaRPr lang="hr-HR" sz="8800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1142984"/>
            <a:ext cx="200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 smtClean="0"/>
              <a:t>Crkva?</a:t>
            </a:r>
            <a:endParaRPr lang="hr-HR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714876" y="4857760"/>
            <a:ext cx="200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/>
              <a:t>c</a:t>
            </a:r>
            <a:r>
              <a:rPr lang="hr-HR" sz="4400" dirty="0" smtClean="0"/>
              <a:t>rkva?</a:t>
            </a:r>
            <a:endParaRPr lang="hr-HR" sz="4400" dirty="0"/>
          </a:p>
        </p:txBody>
      </p:sp>
      <p:sp>
        <p:nvSpPr>
          <p:cNvPr id="7" name="TextBox 6"/>
          <p:cNvSpPr txBox="1"/>
          <p:nvPr/>
        </p:nvSpPr>
        <p:spPr>
          <a:xfrm rot="21013270">
            <a:off x="244791" y="1758904"/>
            <a:ext cx="47949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i="1" dirty="0" smtClean="0">
                <a:solidFill>
                  <a:schemeClr val="tx1">
                    <a:lumMod val="75000"/>
                  </a:schemeClr>
                </a:solidFill>
              </a:rPr>
              <a:t>- </a:t>
            </a:r>
            <a:r>
              <a:rPr lang="hr-HR" sz="4400" i="1" dirty="0">
                <a:solidFill>
                  <a:schemeClr val="tx1">
                    <a:lumMod val="75000"/>
                  </a:schemeClr>
                </a:solidFill>
              </a:rPr>
              <a:t>z</a:t>
            </a:r>
            <a:r>
              <a:rPr lang="hr-HR" sz="4400" i="1" dirty="0" smtClean="0">
                <a:solidFill>
                  <a:schemeClr val="tx1">
                    <a:lumMod val="75000"/>
                  </a:schemeClr>
                </a:solidFill>
              </a:rPr>
              <a:t>ajednica</a:t>
            </a:r>
            <a:r>
              <a:rPr lang="hr-HR" sz="4000" i="1" dirty="0" smtClean="0">
                <a:solidFill>
                  <a:schemeClr val="tx1">
                    <a:lumMod val="75000"/>
                  </a:schemeClr>
                </a:solidFill>
              </a:rPr>
              <a:t> vjernika</a:t>
            </a:r>
            <a:endParaRPr lang="hr-HR" sz="400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013270">
            <a:off x="713571" y="3814209"/>
            <a:ext cx="71833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hr-HR" sz="4400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hr-HR" sz="4400" i="1" dirty="0" smtClean="0">
                <a:solidFill>
                  <a:schemeClr val="tx1">
                    <a:lumMod val="75000"/>
                  </a:schemeClr>
                </a:solidFill>
              </a:rPr>
              <a:t>zgrada u kojoj se okupljaju</a:t>
            </a:r>
          </a:p>
          <a:p>
            <a:r>
              <a:rPr lang="hr-HR" sz="4400" i="1" dirty="0" smtClean="0">
                <a:solidFill>
                  <a:schemeClr val="tx1">
                    <a:lumMod val="75000"/>
                  </a:schemeClr>
                </a:solidFill>
              </a:rPr>
              <a:t>vjernici</a:t>
            </a:r>
            <a:endParaRPr lang="hr-HR" sz="4000" i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18434" name="Picture 2" descr="http://www.zupa-fis.hr/cms/images/full/2a38a4a9316c49e5a833517c45d31070_posvet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20891">
            <a:off x="4929190" y="571480"/>
            <a:ext cx="3824283" cy="27305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436" name="Picture 4" descr="http://mura-drava-bike.com/pix/Crkva_Cakovec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16693">
            <a:off x="6907665" y="4031398"/>
            <a:ext cx="1800211" cy="2707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Kada je nastala (rodila se) prva Crkva?</a:t>
            </a:r>
            <a:endParaRPr lang="hr-HR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sharepoint.zvu.hr/katedre/326/TO%20SE%20RADI%20NA%20KATEDRI%20ZA%20RADNU%20TERAPIJU/RAD%20U%20GRU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103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3071810"/>
            <a:ext cx="587615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6000" b="1" dirty="0" smtClean="0">
                <a:latin typeface="Adobe Arabic" pitchFamily="18" charset="-78"/>
                <a:cs typeface="Adobe Arabic" pitchFamily="18" charset="-78"/>
              </a:rPr>
              <a:t>Rad u grupama</a:t>
            </a:r>
            <a:endParaRPr lang="hr-HR" sz="6000" b="1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Crkva- zajednica Isusovih učenika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4000" b="1" dirty="0">
                <a:solidFill>
                  <a:schemeClr val="tx1"/>
                </a:solidFill>
              </a:rPr>
              <a:t>Katolička Crkva je zajednica Kristovih vjernika kojima upravljaju Sveti Otac (papa) i zbor </a:t>
            </a:r>
            <a:r>
              <a:rPr lang="hr-HR" sz="4000" b="1" dirty="0" smtClean="0">
                <a:solidFill>
                  <a:schemeClr val="tx1"/>
                </a:solidFill>
              </a:rPr>
              <a:t>biskupa s </a:t>
            </a:r>
            <a:r>
              <a:rPr lang="hr-HR" sz="4000" b="1" dirty="0">
                <a:solidFill>
                  <a:schemeClr val="tx1"/>
                </a:solidFill>
              </a:rPr>
              <a:t>njime </a:t>
            </a:r>
            <a:r>
              <a:rPr lang="hr-HR" sz="4000" b="1" dirty="0" smtClean="0">
                <a:solidFill>
                  <a:schemeClr val="tx1"/>
                </a:solidFill>
              </a:rPr>
              <a:t>sjedinjenih.</a:t>
            </a:r>
          </a:p>
          <a:p>
            <a:r>
              <a:rPr lang="hr-HR" sz="4000" b="1" dirty="0">
                <a:solidFill>
                  <a:schemeClr val="tx1"/>
                </a:solidFill>
              </a:rPr>
              <a:t>Prvi vrhovni vidljivi poglavar Katoličke Crkve je apostol Petar.</a:t>
            </a:r>
            <a:endParaRPr lang="hr-HR" sz="4000" dirty="0">
              <a:solidFill>
                <a:schemeClr val="tx1"/>
              </a:solidFill>
            </a:endParaRPr>
          </a:p>
          <a:p>
            <a:endParaRPr lang="hr-HR" sz="4000" dirty="0">
              <a:solidFill>
                <a:schemeClr val="tx1"/>
              </a:solidFill>
            </a:endParaRPr>
          </a:p>
          <a:p>
            <a:endParaRPr lang="hr-H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Crkva- zajednica Isusovih učenika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 smrti apostola Petra vrhovni vidljivi poglavar Katoličke Crkve je sveti Otac Papa.</a:t>
            </a:r>
            <a:endParaRPr lang="hr-HR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r-HR" sz="3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Isus je osnovao Crkvu zato da nas On po njoj vodi u vječni život.</a:t>
            </a:r>
            <a:endParaRPr lang="hr-HR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r-HR" sz="3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Svi vjernici, svećenici, biskupi i papa – </a:t>
            </a:r>
            <a:r>
              <a:rPr lang="hr-HR" sz="4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svi smo mi Crkva.</a:t>
            </a:r>
            <a:endParaRPr lang="hr-HR" sz="3600" i="1" dirty="0">
              <a:solidFill>
                <a:schemeClr val="tx1"/>
              </a:solidFill>
            </a:endParaRPr>
          </a:p>
          <a:p>
            <a:endParaRPr lang="hr-HR" sz="3600" dirty="0">
              <a:solidFill>
                <a:schemeClr val="tx1"/>
              </a:solidFill>
            </a:endParaRPr>
          </a:p>
          <a:p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72146">
  <a:themeElements>
    <a:clrScheme name="Office Theme 12">
      <a:dk1>
        <a:srgbClr val="003366"/>
      </a:dk1>
      <a:lt1>
        <a:srgbClr val="FFFFFF"/>
      </a:lt1>
      <a:dk2>
        <a:srgbClr val="0000FF"/>
      </a:dk2>
      <a:lt2>
        <a:srgbClr val="CCECFF"/>
      </a:lt2>
      <a:accent1>
        <a:srgbClr val="3366CC"/>
      </a:accent1>
      <a:accent2>
        <a:srgbClr val="004570"/>
      </a:accent2>
      <a:accent3>
        <a:srgbClr val="AAAAFF"/>
      </a:accent3>
      <a:accent4>
        <a:srgbClr val="DADADA"/>
      </a:accent4>
      <a:accent5>
        <a:srgbClr val="ADB8E2"/>
      </a:accent5>
      <a:accent6>
        <a:srgbClr val="003E65"/>
      </a:accent6>
      <a:hlink>
        <a:srgbClr val="99CCFF"/>
      </a:hlink>
      <a:folHlink>
        <a:srgbClr val="FFE701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FFFFFF"/>
        </a:lt1>
        <a:dk2>
          <a:srgbClr val="969696"/>
        </a:dk2>
        <a:lt2>
          <a:srgbClr val="E3EBF1"/>
        </a:lt2>
        <a:accent1>
          <a:srgbClr val="003399"/>
        </a:accent1>
        <a:accent2>
          <a:srgbClr val="59A7E1"/>
        </a:accent2>
        <a:accent3>
          <a:srgbClr val="C9C9C9"/>
        </a:accent3>
        <a:accent4>
          <a:srgbClr val="DADADA"/>
        </a:accent4>
        <a:accent5>
          <a:srgbClr val="AAADCA"/>
        </a:accent5>
        <a:accent6>
          <a:srgbClr val="5097CC"/>
        </a:accent6>
        <a:hlink>
          <a:srgbClr val="66CCFF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2D2015"/>
        </a:dk1>
        <a:lt1>
          <a:srgbClr val="FFFFFF"/>
        </a:lt1>
        <a:dk2>
          <a:srgbClr val="A17A4B"/>
        </a:dk2>
        <a:lt2>
          <a:srgbClr val="DFC08D"/>
        </a:lt2>
        <a:accent1>
          <a:srgbClr val="8C7B70"/>
        </a:accent1>
        <a:accent2>
          <a:srgbClr val="354FBB"/>
        </a:accent2>
        <a:accent3>
          <a:srgbClr val="CDBEB1"/>
        </a:accent3>
        <a:accent4>
          <a:srgbClr val="DADADA"/>
        </a:accent4>
        <a:accent5>
          <a:srgbClr val="C5BFBB"/>
        </a:accent5>
        <a:accent6>
          <a:srgbClr val="2F47A9"/>
        </a:accent6>
        <a:hlink>
          <a:srgbClr val="CCB400"/>
        </a:hlink>
        <a:folHlink>
          <a:srgbClr val="BEC9C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77777"/>
        </a:dk1>
        <a:lt1>
          <a:srgbClr val="FFFFFF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6484C4"/>
        </a:accent2>
        <a:accent3>
          <a:srgbClr val="CDCFC9"/>
        </a:accent3>
        <a:accent4>
          <a:srgbClr val="DADADA"/>
        </a:accent4>
        <a:accent5>
          <a:srgbClr val="C6C6C1"/>
        </a:accent5>
        <a:accent6>
          <a:srgbClr val="5A77B1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E3E5C"/>
        </a:dk1>
        <a:lt1>
          <a:srgbClr val="FFFFFF"/>
        </a:lt1>
        <a:dk2>
          <a:srgbClr val="819DC5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C1CCD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99CCFF"/>
        </a:lt1>
        <a:dk2>
          <a:srgbClr val="0099CC"/>
        </a:dk2>
        <a:lt2>
          <a:srgbClr val="CCECFF"/>
        </a:lt2>
        <a:accent1>
          <a:srgbClr val="256487"/>
        </a:accent1>
        <a:accent2>
          <a:srgbClr val="6D6FC7"/>
        </a:accent2>
        <a:accent3>
          <a:srgbClr val="AACAE2"/>
        </a:accent3>
        <a:accent4>
          <a:srgbClr val="82AEDA"/>
        </a:accent4>
        <a:accent5>
          <a:srgbClr val="ACB8C3"/>
        </a:accent5>
        <a:accent6>
          <a:srgbClr val="6264B4"/>
        </a:accent6>
        <a:hlink>
          <a:srgbClr val="85A8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B2B2B2"/>
        </a:dk1>
        <a:lt1>
          <a:srgbClr val="DEF6F1"/>
        </a:lt1>
        <a:dk2>
          <a:srgbClr val="FFFFFF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979797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C8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CCFFFF"/>
        </a:lt1>
        <a:dk2>
          <a:srgbClr val="CCECFF"/>
        </a:dk2>
        <a:lt2>
          <a:srgbClr val="99CCFF"/>
        </a:lt2>
        <a:accent1>
          <a:srgbClr val="99CCFF"/>
        </a:accent1>
        <a:accent2>
          <a:srgbClr val="003399"/>
        </a:accent2>
        <a:accent3>
          <a:srgbClr val="E2F4FF"/>
        </a:accent3>
        <a:accent4>
          <a:srgbClr val="AEDADA"/>
        </a:accent4>
        <a:accent5>
          <a:srgbClr val="CAE2FF"/>
        </a:accent5>
        <a:accent6>
          <a:srgbClr val="002D8A"/>
        </a:accent6>
        <a:hlink>
          <a:srgbClr val="FF505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8F8F8"/>
        </a:dk1>
        <a:lt1>
          <a:srgbClr val="FFFFFF"/>
        </a:lt1>
        <a:dk2>
          <a:srgbClr val="DDDDDD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C1F00"/>
        </a:dk1>
        <a:lt1>
          <a:srgbClr val="FFF8EB"/>
        </a:lt1>
        <a:dk2>
          <a:srgbClr val="FFEBD7"/>
        </a:dk2>
        <a:lt2>
          <a:srgbClr val="FFFFF7"/>
        </a:lt2>
        <a:accent1>
          <a:srgbClr val="CC3300"/>
        </a:accent1>
        <a:accent2>
          <a:srgbClr val="BE7960"/>
        </a:accent2>
        <a:accent3>
          <a:srgbClr val="FFF3E8"/>
        </a:accent3>
        <a:accent4>
          <a:srgbClr val="DAD4C9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969696"/>
        </a:dk1>
        <a:lt1>
          <a:srgbClr val="F8F8F8"/>
        </a:lt1>
        <a:dk2>
          <a:srgbClr val="DDDDDD"/>
        </a:dk2>
        <a:lt2>
          <a:srgbClr val="CC9900"/>
        </a:lt2>
        <a:accent1>
          <a:srgbClr val="DFBB05"/>
        </a:accent1>
        <a:accent2>
          <a:srgbClr val="FF9966"/>
        </a:accent2>
        <a:accent3>
          <a:srgbClr val="EBEBEB"/>
        </a:accent3>
        <a:accent4>
          <a:srgbClr val="D4D4D4"/>
        </a:accent4>
        <a:accent5>
          <a:srgbClr val="ECDAAA"/>
        </a:accent5>
        <a:accent6>
          <a:srgbClr val="E78A5C"/>
        </a:accent6>
        <a:hlink>
          <a:srgbClr val="CC330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808080"/>
        </a:dk1>
        <a:lt1>
          <a:srgbClr val="F8F8F8"/>
        </a:lt1>
        <a:dk2>
          <a:srgbClr val="EAEAEA"/>
        </a:dk2>
        <a:lt2>
          <a:srgbClr val="FFFFFF"/>
        </a:lt2>
        <a:accent1>
          <a:srgbClr val="99CCFF"/>
        </a:accent1>
        <a:accent2>
          <a:srgbClr val="9999FF"/>
        </a:accent2>
        <a:accent3>
          <a:srgbClr val="F3F3F3"/>
        </a:accent3>
        <a:accent4>
          <a:srgbClr val="D4D4D4"/>
        </a:accent4>
        <a:accent5>
          <a:srgbClr val="CAE2FF"/>
        </a:accent5>
        <a:accent6>
          <a:srgbClr val="8A8AE7"/>
        </a:accent6>
        <a:hlink>
          <a:srgbClr val="3333CC"/>
        </a:hlink>
        <a:folHlink>
          <a:srgbClr val="892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FF"/>
        </a:dk2>
        <a:lt2>
          <a:srgbClr val="CCECFF"/>
        </a:lt2>
        <a:accent1>
          <a:srgbClr val="3366CC"/>
        </a:accent1>
        <a:accent2>
          <a:srgbClr val="004570"/>
        </a:accent2>
        <a:accent3>
          <a:srgbClr val="AAAAFF"/>
        </a:accent3>
        <a:accent4>
          <a:srgbClr val="DADADA"/>
        </a:accent4>
        <a:accent5>
          <a:srgbClr val="ADB8E2"/>
        </a:accent5>
        <a:accent6>
          <a:srgbClr val="003E65"/>
        </a:accent6>
        <a:hlink>
          <a:srgbClr val="99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808080"/>
        </a:dk1>
        <a:lt1>
          <a:srgbClr val="FFFFFF"/>
        </a:lt1>
        <a:dk2>
          <a:srgbClr val="CCCCFF"/>
        </a:dk2>
        <a:lt2>
          <a:srgbClr val="F8F8F8"/>
        </a:lt2>
        <a:accent1>
          <a:srgbClr val="85ADDD"/>
        </a:accent1>
        <a:accent2>
          <a:srgbClr val="333399"/>
        </a:accent2>
        <a:accent3>
          <a:srgbClr val="E2E2FF"/>
        </a:accent3>
        <a:accent4>
          <a:srgbClr val="DADADA"/>
        </a:accent4>
        <a:accent5>
          <a:srgbClr val="C2D3EB"/>
        </a:accent5>
        <a:accent6>
          <a:srgbClr val="2D2D8A"/>
        </a:accent6>
        <a:hlink>
          <a:srgbClr val="0250C2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TP001072146</AuthoringAssetId>
    <AssetId xmlns="145c5697-5eb5-440b-b2f1-a8273fb59250">TS001072146</AssetId>
  </documentManagement>
</p:properties>
</file>

<file path=customXml/itemProps1.xml><?xml version="1.0" encoding="utf-8"?>
<ds:datastoreItem xmlns:ds="http://schemas.openxmlformats.org/officeDocument/2006/customXml" ds:itemID="{69213809-0B90-4633-8BA6-420314948B0B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6CB2E725-9BB8-4B94-B37D-4AE05990A6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3558C0-A3FE-4EF5-816A-77FFE666FB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36492B9D-7494-445E-9488-99CDA79A5E1C}">
  <ds:schemaRefs>
    <ds:schemaRef ds:uri="http://schemas.microsoft.com/office/2006/metadata/propertie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TS001072146</Template>
  <TotalTime>105</TotalTime>
  <Words>184</Words>
  <Application>Microsoft Office PowerPoint</Application>
  <PresentationFormat>Prikaz na zaslonu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TS001072146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Crkva- zajednica Isusovih učenika</vt:lpstr>
      <vt:lpstr>Crkva- zajednica Isusovih učenika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Nikola</dc:creator>
  <cp:lastModifiedBy>Nikola Bistrovic</cp:lastModifiedBy>
  <cp:revision>7</cp:revision>
  <cp:lastPrinted>1601-01-01T00:00:00Z</cp:lastPrinted>
  <dcterms:created xsi:type="dcterms:W3CDTF">2013-01-13T09:17:14Z</dcterms:created>
  <dcterms:modified xsi:type="dcterms:W3CDTF">2017-01-18T11:02:45Z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; 461854L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TS001072146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Nightfall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Nightfall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65;#Microsoft Office PowerPoint 2007;#79;#Template 12;#66;#PowerPoint - Design Templt 2003;#64;#PowerPoint 2003;#67;#PowerPoint - Design Templt 12;#182;#Office XP;#184;#Office 2000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UANotes">
    <vt:lpwstr>June 2003 retrofit. 443206L</vt:lpwstr>
  </property>
  <property fmtid="{D5CDD505-2E9C-101B-9397-08002B2CF9AE}" pid="33" name="PublishStatusLookup">
    <vt:lpwstr>257866</vt:lpwstr>
  </property>
  <property fmtid="{D5CDD505-2E9C-101B-9397-08002B2CF9AE}" pid="34" name="TPComponent">
    <vt:lpwstr>PPTFiles</vt:lpwstr>
  </property>
  <property fmtid="{D5CDD505-2E9C-101B-9397-08002B2CF9AE}" pid="35" name="TPNamespace">
    <vt:lpwstr>POWERPNT</vt:lpwstr>
  </property>
  <property fmtid="{D5CDD505-2E9C-101B-9397-08002B2CF9AE}" pid="36" name="TPClientViewer">
    <vt:lpwstr>Microsoft Office PowerPoint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TP001072146</vt:lpwstr>
  </property>
  <property fmtid="{D5CDD505-2E9C-101B-9397-08002B2CF9AE}" pid="41" name="NumericAssetId">
    <vt:lpwstr/>
  </property>
  <property fmtid="{D5CDD505-2E9C-101B-9397-08002B2CF9AE}" pid="42" name="AppVer">
    <vt:lpwstr/>
  </property>
</Properties>
</file>