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1000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395F11-428F-49A9-9E94-14051B678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C0F479-7881-4F42-8919-5E9A2CA99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A5FF9E-7F01-4805-87A0-FEA2B051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232FF73-AA4E-486A-A15E-7380C561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72DDFAE-392B-41A2-8F36-224D946B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053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B92F87-F168-4B11-98FC-CA80A23F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4B5B440-A83B-4525-977D-48AE2E1E8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397E64A-9D9F-43BF-BA53-2E03DD2E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C5B3AB4-12EE-45D6-B532-4668E3C2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8999965-E139-4CE5-91F3-08B4CF31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9424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6637929E-6A01-4607-AF9A-291EB85A3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281B716-28CE-46C0-A111-D546847D7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E1E1300-0F4D-407B-B2A3-703817C3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593118-9FF4-4F14-96A6-90583B7F4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4688C44-367C-4B06-A9E2-543634122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979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9B467F-2E6B-4BEE-A552-B61FA372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78A8477-E876-4F10-9BD3-FD4E99BE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C7D8B4D-2963-4F4E-B82A-B1A71555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6425C3-14DE-4363-956B-5F29F7EF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2EA024A-2F33-4637-9347-8D752921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387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59943A-759A-4937-86CD-A24BB8170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CD878C6-E903-4291-BCC9-941F6C58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9EDBFB8-7F4E-4159-B581-3026D9B2B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CA93FF3-EC49-46D5-A5A0-8718A872B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9A296C2-B8A1-4437-AFDF-9AD8418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3854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0F50BB-97BE-4486-A281-FCFD15C5F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209855-CFBB-45A7-9FC7-87E452483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AD832A4-F285-4B64-BDAB-2A093C144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1DBAFFB-EB8F-4A42-99E6-76A68660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2D06BCF-9FD3-45DB-AC7E-9F00007B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FBED44E-D49A-422C-990C-916356C1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775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DAE366-C3E1-4F0D-9F2A-B51BA355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FAE08C9-019C-4125-B202-A8BFCC628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A1333B5-4F23-4581-A415-2AB54E794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D16D289-64BB-4AA1-A468-C7D184F08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65A8A60-45C8-4DAA-BB4C-1BA8DC07F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BDD9A8F-AA5A-4688-9049-BD46EA7E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8A1B5331-BE71-4903-AA3A-50FF3574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E993EFB-800B-4F5D-AFF0-277E76B5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297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43B99A-EF80-4AD7-8791-B655F3666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29CE18-CED4-4028-BF0B-12A274B3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AEBF7E9-0569-4679-9CAF-A0B13740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FC3703A-7C87-4B50-8551-45F277A9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011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E6F62D7-20F4-4C78-B580-B94A9003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25CBF0B-2A33-4BFE-B71E-942D20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31027FF-2C96-40F5-BC8C-1C1FBD8F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821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2A9868-CE28-4D89-99C3-CC26B47E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3E12D0-60D0-4D2E-A144-2363E8835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F627B87-C0E0-483B-9B47-8845D44A7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3848BC6-3002-477F-9056-7915CB6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19B7FB8-77D6-4087-9E35-6D202309A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8D59424-E196-4A42-B16C-E56E8A03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51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2B6A7C-58AC-4D76-93DF-9A49DAE4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7D7A22DE-A672-42FE-BFE5-29B7B7768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B5E9A67-7D87-434E-88DB-CC8B3CB72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3CB70ED-EE89-48E5-B338-75309EA53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D9198BA-9020-4015-99C8-0F922DFA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0D4FB51-7070-426D-96E1-F17061C3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98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168FAAC-99C9-429C-843F-AEC61F2FE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F704596-1EC0-48C3-89E3-3F90C53ED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B5FE40F-08D4-436C-968F-FE84860A6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67F8C-6E3C-487E-A362-C37409F703DB}" type="datetimeFigureOut">
              <a:rPr lang="hr-HR" smtClean="0"/>
              <a:t>11.1.2022.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F96176-1486-4E1B-AB5E-0AAA0C055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E6865BD-49F3-44D6-9C9D-98A3846D7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30201-479E-4158-915A-BA759B97FBC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63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5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FA2724C-3929-4ED4-B102-EB22D55E7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CB4BC01-FEC2-4816-9491-32EA44A0FF1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07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7603A3F-5230-4005-B83C-177E55B4B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AE538FF-BC30-407F-A071-555A74C5E99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24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E5DB467-CE99-46DC-8317-61E7E46D6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966BADB-B1D1-4BB4-A6AA-5E8463E7B5B7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34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7E4417-FCF4-460C-94F4-84238CA47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C81CDA1-8D43-4C37-B301-4B6C6C3C827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51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124754F-67F5-458E-AF7C-61AF2B4C6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7A4052C-DA63-4BA3-81A1-148DB1BF75C9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0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B9A893-D45F-40ED-9AC5-4BC49A40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0364BC5-3862-4380-95F4-1D7906A3456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96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D3DF5E-49E4-468B-AF35-5A59D832D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C042691-C622-4C8F-9876-1F832DFD288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080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36399BD-E3C1-4DC9-B11A-157209CF7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5DE9F90-46E3-4AC1-A9BE-111F5D75614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776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285C39B-3BDD-45A9-9383-8AC48AA1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3728F3A-B927-474A-ADF4-C36FB87CC61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31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A6223D-242B-4D0D-B392-FE910F808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3EC8CA5-92CC-4A19-B3E1-E44CFEB27FA1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977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1B746A5-106D-459E-B43E-0AC1794CE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08E6839-C784-4EEB-A45F-3D401300ED9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10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A4F5DD8-57DD-4F38-B939-7A4F4581F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C578DA8-F09E-49E7-B4B9-CF6CA71A7734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22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E34AFBF-61A7-4715-BF1C-34EC08F5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0F6A306-02FA-407E-8184-792B1CC1EB1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342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0D4EDE6-C592-4504-91B6-7203298A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11539C7-B195-4940-9291-89D9B7EE0B8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65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AF65BF-E2AB-42F9-A6D2-CE059AEE1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9EF4A41-ECC2-4199-A0AF-44E41BD3BD4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889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C01FC4D-4E57-47D7-BA9A-A8AB316D5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53FE38F-D74B-4EA8-9BE1-7EB116B7A28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029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C14C4A0-73E2-470B-B08C-045B0FFFB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3FB638B-B93C-41BC-974A-5CD5C5D00EFC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4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E4E7D6-EC21-45B3-B1DD-C91869017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26DD2922-901A-490D-8886-C7DA2563655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33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6CF17B-0368-4A0E-BEF9-1F975A756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0CA0C79-262C-4898-B2BD-1DF1DA032641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2792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279E1A-04BA-4494-A6FC-77BBEE82B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7257D49-F9B1-4E82-B66A-0486B508123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43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A62CD28-5825-410D-9DBD-10A317D0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A1AC4CFA-53BC-4E96-8915-4DBFB758AE68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35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A18DFD-2CA2-4C47-A217-5BBE14C5F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A3990D3-7DF4-4322-8CBF-0F3166648182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55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81C40E8-F8F7-4D93-BEFC-A94B50A4D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6184800-972E-4245-821B-0531EAD25969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88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D460E07D-6992-43ED-A00A-C4E0D75CC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19A1002-54F3-4359-A246-C9628624D1E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79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D82D90E-DA17-40BC-9766-74570F07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A2DA012-2529-48EA-806E-41CAA1984026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457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29BEC6-3FED-46C1-A038-90877FE64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CE08ADD-CEE1-4AB2-8E0D-5944CC5CBF2B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3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197C7C4-FDD5-4DA8-99BA-939D8C35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2CCBAB7-1F7F-4F49-B2D4-4691C5FE2456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513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86CECD7-5DE6-46F9-A552-B6877CF46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C0E5D7D-3C26-4A18-AC7E-35D26B4D786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81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725703-AAFB-48C8-9D78-EAB236829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668668F-798F-44F1-8DB9-D1906286A53D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187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05C7C0A-C58B-4BD6-AF40-75068F27F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24EB388-05A0-4FDA-82D2-DFB3B4F68667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77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99BF1B-D273-4891-A8B4-937ADD6A1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E5A48BD-5EE6-42A9-9E67-8A439188F535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529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F716760-8A51-404E-8A43-CBA63A15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F1D00279-AAA0-4EEC-B606-8947D9FA3D01}"/>
              </a:ext>
            </a:extLst>
          </p:cNvPr>
          <p:cNvSpPr/>
          <p:nvPr/>
        </p:nvSpPr>
        <p:spPr>
          <a:xfrm>
            <a:off x="0" y="5769204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077C0FA-9614-4493-96B2-D0761BD177B4}"/>
              </a:ext>
            </a:extLst>
          </p:cNvPr>
          <p:cNvSpPr/>
          <p:nvPr/>
        </p:nvSpPr>
        <p:spPr>
          <a:xfrm>
            <a:off x="7110953" y="5735637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3C6043C0-89E9-4A7A-9762-18EE5192EAFC}"/>
              </a:ext>
            </a:extLst>
          </p:cNvPr>
          <p:cNvSpPr/>
          <p:nvPr/>
        </p:nvSpPr>
        <p:spPr>
          <a:xfrm>
            <a:off x="4105373" y="6029906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61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A1158C1E-1AE8-435E-9745-4B9C2C926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A33ADEC-5FB9-46F2-8DEB-0F6545501BBE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83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67CA2C8-AF24-4FAC-A618-0FB9F104F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4AC8321-EB1E-4D6D-9A38-3F31BCF227A8}"/>
              </a:ext>
            </a:extLst>
          </p:cNvPr>
          <p:cNvSpPr/>
          <p:nvPr/>
        </p:nvSpPr>
        <p:spPr>
          <a:xfrm>
            <a:off x="0" y="5769204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59BA5F23-60A5-495B-A776-7675103E8F1E}"/>
              </a:ext>
            </a:extLst>
          </p:cNvPr>
          <p:cNvSpPr/>
          <p:nvPr/>
        </p:nvSpPr>
        <p:spPr>
          <a:xfrm>
            <a:off x="7110953" y="5735637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E80221EE-FB66-4966-B802-34C621DFB65F}"/>
              </a:ext>
            </a:extLst>
          </p:cNvPr>
          <p:cNvSpPr/>
          <p:nvPr/>
        </p:nvSpPr>
        <p:spPr>
          <a:xfrm>
            <a:off x="4105373" y="6029906"/>
            <a:ext cx="5081047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274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6C01557E-1D9A-489F-8D19-43FCC2736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D589A33-17F3-4734-8C46-903FBB5C3799}"/>
              </a:ext>
            </a:extLst>
          </p:cNvPr>
          <p:cNvSpPr/>
          <p:nvPr/>
        </p:nvSpPr>
        <p:spPr>
          <a:xfrm>
            <a:off x="0" y="5816338"/>
            <a:ext cx="12192000" cy="1041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0BD7CBF-5B40-468D-B9FD-5A21E683DFDF}"/>
              </a:ext>
            </a:extLst>
          </p:cNvPr>
          <p:cNvSpPr/>
          <p:nvPr/>
        </p:nvSpPr>
        <p:spPr>
          <a:xfrm>
            <a:off x="9605913" y="0"/>
            <a:ext cx="923827" cy="6447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04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20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92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98C43028-4A01-4AED-B5E3-934BF978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53B72D1-652C-462C-989F-D2FC0828B7A0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68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C3C4079-3791-41E6-A62C-4812BD86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2D90B6C-5DDA-4FDC-A726-E22FFC0D1438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2647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452FA401-7BF1-4BDC-A376-A5945DD2F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AAB18E2-2CCC-4746-B4A5-92DA46A0E853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48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E6649EAF-8CC1-4AE2-A0C7-AFD388568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A1C5C86-3F32-48C3-894C-04ED56FEE76F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268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39CD01-2B06-4E34-94DE-CCADA9DE8C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B65D1F0-4A71-47F6-A8BD-8F3686EA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99EBC26-08DC-48FF-97ED-EDDC67030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C359539-06DD-4C6E-8ED0-C006CC7EF54A}"/>
              </a:ext>
            </a:extLst>
          </p:cNvPr>
          <p:cNvSpPr/>
          <p:nvPr/>
        </p:nvSpPr>
        <p:spPr>
          <a:xfrm>
            <a:off x="0" y="5769204"/>
            <a:ext cx="12192000" cy="10887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8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Široki zaslon</PresentationFormat>
  <Paragraphs>0</Paragraphs>
  <Slides>43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7</cp:revision>
  <dcterms:created xsi:type="dcterms:W3CDTF">2021-12-01T15:30:56Z</dcterms:created>
  <dcterms:modified xsi:type="dcterms:W3CDTF">2022-01-11T10:05:24Z</dcterms:modified>
</cp:coreProperties>
</file>