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84" r:id="rId2"/>
    <p:sldId id="260" r:id="rId3"/>
    <p:sldId id="265" r:id="rId4"/>
    <p:sldId id="268" r:id="rId5"/>
    <p:sldId id="257" r:id="rId6"/>
    <p:sldId id="269" r:id="rId7"/>
    <p:sldId id="270" r:id="rId8"/>
    <p:sldId id="279" r:id="rId9"/>
    <p:sldId id="281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0066FF"/>
    <a:srgbClr val="33CC33"/>
    <a:srgbClr val="66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D7AA2-8CBE-4409-A291-CC0DDDB3D3C0}" type="datetimeFigureOut">
              <a:rPr lang="sr-Latn-CS" smtClean="0"/>
              <a:pPr/>
              <a:t>17.1.2022.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5029-95B3-4885-964E-5F60A3BB54E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3FB3AB-5AA1-45CB-BDF7-31A4F98794E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hr-HR" sz="4400" dirty="0"/>
              <a:t>Redovnici i redovnice u Crkvi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Franjevci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Najbrojniji redovnici u Hrvatskoj.</a:t>
            </a:r>
          </a:p>
          <a:p>
            <a:pPr eaLnBrk="1" hangingPunct="1"/>
            <a:r>
              <a:rPr lang="hr-HR"/>
              <a:t>Utemeljio ih je </a:t>
            </a:r>
            <a:r>
              <a:rPr lang="hr-HR" b="1"/>
              <a:t>sveti Franjo</a:t>
            </a:r>
            <a:r>
              <a:rPr lang="hr-HR"/>
              <a:t>.</a:t>
            </a:r>
          </a:p>
          <a:p>
            <a:pPr eaLnBrk="1" hangingPunct="1"/>
            <a:r>
              <a:rPr lang="hr-HR"/>
              <a:t>Rodio se u Italiji, u gradu Asizu.</a:t>
            </a:r>
          </a:p>
        </p:txBody>
      </p:sp>
      <p:pic>
        <p:nvPicPr>
          <p:cNvPr id="5" name="Content Placeholder 4" descr="franjo_asiski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285875"/>
            <a:ext cx="2828925" cy="3257550"/>
          </a:xfrm>
        </p:spPr>
      </p:pic>
      <p:pic>
        <p:nvPicPr>
          <p:cNvPr id="6" name="Picture 5" descr="Kirž_sv_Damja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7188"/>
            <a:ext cx="241935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siss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14884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8858220.Assiss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29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ranj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3643313"/>
            <a:ext cx="1857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Dominikanci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Utemeljitelj sveti Dominik. </a:t>
            </a:r>
          </a:p>
          <a:p>
            <a:pPr eaLnBrk="1" hangingPunct="1"/>
            <a:r>
              <a:rPr lang="hr-HR"/>
              <a:t>Red propovjednika.</a:t>
            </a:r>
          </a:p>
        </p:txBody>
      </p:sp>
      <p:pic>
        <p:nvPicPr>
          <p:cNvPr id="7" name="Content Placeholder 6" descr="domini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571625"/>
            <a:ext cx="2814638" cy="4467225"/>
          </a:xfrm>
        </p:spPr>
      </p:pic>
      <p:pic>
        <p:nvPicPr>
          <p:cNvPr id="9" name="Picture 8" descr="080817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143250"/>
            <a:ext cx="4667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b="1"/>
              <a:t>		Isusovci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Utemeljitelj sveti Ignacije Loyola</a:t>
            </a:r>
          </a:p>
          <a:p>
            <a:pPr eaLnBrk="1" hangingPunct="1"/>
            <a:r>
              <a:rPr lang="hr-HR"/>
              <a:t>“Sve na veću slavu Božju!”</a:t>
            </a:r>
          </a:p>
        </p:txBody>
      </p:sp>
      <p:pic>
        <p:nvPicPr>
          <p:cNvPr id="5" name="Content Placeholder 4" descr="200px-Ignatius_Loyo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285875"/>
            <a:ext cx="3040062" cy="4529138"/>
          </a:xfrm>
        </p:spPr>
      </p:pic>
      <p:pic>
        <p:nvPicPr>
          <p:cNvPr id="6" name="Picture 5" descr="oblacenje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500438"/>
            <a:ext cx="350043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b="1"/>
              <a:t>	Salezijanci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Utemeljitelj sveti Ivan Bosco.</a:t>
            </a:r>
          </a:p>
          <a:p>
            <a:pPr eaLnBrk="1" hangingPunct="1"/>
            <a:r>
              <a:rPr lang="hr-HR"/>
              <a:t>“Svakome tko mi se želi pridružiti mogu obećati: komadić kruha, puno rada i mjesto u raju.”</a:t>
            </a:r>
          </a:p>
        </p:txBody>
      </p:sp>
      <p:pic>
        <p:nvPicPr>
          <p:cNvPr id="5" name="Content Placeholder 4" descr="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571500"/>
            <a:ext cx="3365500" cy="4525963"/>
          </a:xfrm>
        </p:spPr>
      </p:pic>
      <p:pic>
        <p:nvPicPr>
          <p:cNvPr id="6" name="Picture 5" descr="dbosco_sdjeco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2143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n_bosco_i_m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11700"/>
            <a:ext cx="25717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Karmelićani i karmelićanke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Ime Reda dolazi po brdu Karmel u Izraelu.</a:t>
            </a:r>
          </a:p>
          <a:p>
            <a:pPr eaLnBrk="1" hangingPunct="1"/>
            <a:r>
              <a:rPr lang="hr-HR"/>
              <a:t>U 16. st. sveti Ivan od Križa i sv. Terezija Avilska obnavljaju red.</a:t>
            </a:r>
          </a:p>
        </p:txBody>
      </p:sp>
      <p:pic>
        <p:nvPicPr>
          <p:cNvPr id="5" name="Content Placeholder 4" descr="JohnCros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43625" y="1214438"/>
            <a:ext cx="2724150" cy="3209925"/>
          </a:xfrm>
        </p:spPr>
      </p:pic>
      <p:pic>
        <p:nvPicPr>
          <p:cNvPr id="6" name="Picture 5" descr="tere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00438"/>
            <a:ext cx="223361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st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16437"/>
            <a:ext cx="3502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armel-see-bas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1475" y="4286250"/>
            <a:ext cx="21367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Benediktinci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Najstariji katolički red.</a:t>
            </a:r>
          </a:p>
          <a:p>
            <a:pPr eaLnBrk="1" hangingPunct="1"/>
            <a:r>
              <a:rPr lang="hr-HR"/>
              <a:t>Utemeljitelj sveti Benedikt.</a:t>
            </a:r>
          </a:p>
          <a:p>
            <a:pPr eaLnBrk="1" hangingPunct="1"/>
            <a:r>
              <a:rPr lang="hr-HR"/>
              <a:t>Pravilo: “Moli i radi”.</a:t>
            </a:r>
          </a:p>
        </p:txBody>
      </p:sp>
      <p:pic>
        <p:nvPicPr>
          <p:cNvPr id="5" name="Content Placeholder 4" descr="sv_benedikt4_1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8725" y="1600200"/>
            <a:ext cx="3257550" cy="4525963"/>
          </a:xfrm>
        </p:spPr>
      </p:pic>
      <p:pic>
        <p:nvPicPr>
          <p:cNvPr id="6" name="Picture 5" descr="1.1248003260.monte-cassino-abbey-and-monast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4294188" cy="25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/>
              <a:t>	</a:t>
            </a:r>
            <a:r>
              <a:rPr lang="hr-HR" b="1"/>
              <a:t>Benediktinke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Prve redovnice na tlu Hrvatske.</a:t>
            </a:r>
          </a:p>
          <a:p>
            <a:pPr eaLnBrk="1" hangingPunct="1"/>
            <a:r>
              <a:rPr lang="hr-HR"/>
              <a:t>Utemeljiteljica sveta Skolastika.</a:t>
            </a:r>
          </a:p>
        </p:txBody>
      </p:sp>
      <p:pic>
        <p:nvPicPr>
          <p:cNvPr id="5" name="Content Placeholder 4" descr="2vjz7m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428625"/>
            <a:ext cx="2524125" cy="3995738"/>
          </a:xfrm>
        </p:spPr>
      </p:pic>
      <p:pic>
        <p:nvPicPr>
          <p:cNvPr id="6" name="Picture 5" descr="DSC020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43313"/>
            <a:ext cx="35718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24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643313"/>
            <a:ext cx="3587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Klarise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/>
              <a:t>Utemeljiteljica sveta Klara zajedno sa svetim Franjom Asiškim.</a:t>
            </a:r>
          </a:p>
        </p:txBody>
      </p:sp>
      <p:pic>
        <p:nvPicPr>
          <p:cNvPr id="5" name="Content Placeholder 4" descr="sv-kla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1643063"/>
            <a:ext cx="3190875" cy="4733925"/>
          </a:xfrm>
        </p:spPr>
      </p:pic>
      <p:pic>
        <p:nvPicPr>
          <p:cNvPr id="6" name="Picture 5" descr="09v03a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3357563"/>
            <a:ext cx="2381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10100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2662238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Misionarke ljubavi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r-HR"/>
              <a:t>Družbu je osnovala Majka Terezija 1950. godine u Indiji, u Calcutti.</a:t>
            </a:r>
          </a:p>
          <a:p>
            <a:pPr eaLnBrk="1" hangingPunct="1"/>
            <a:r>
              <a:rPr lang="hr-HR"/>
              <a:t>Majka Terezija i njezine sestre posvetile su se ponajprije zapuštenoj djeci, umirućima i drugim teškim bolesnicima.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r-HR"/>
              <a:t>Njihovo geslo je: “Služiti siromašnima da bi se služilo životu.”</a:t>
            </a:r>
          </a:p>
        </p:txBody>
      </p:sp>
      <p:pic>
        <p:nvPicPr>
          <p:cNvPr id="8" name="Picture 7" descr="Majka_Terez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5"/>
            <a:ext cx="2214562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8748fdd583749644071a9f7308c87e92_med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000500"/>
            <a:ext cx="25717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928802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sz="4000" dirty="0"/>
              <a:t>Bog određene ljude poziva na poseban način te oni odabiru drugačiji način života.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hr-HR" sz="4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sz="4000" dirty="0"/>
              <a:t>Redovnici i redovnice su ljudi koji žive sami ili u zajednicama i tako služe Bogu i braći ljudima.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/>
              <a:t>Redovnici i </a:t>
            </a:r>
            <a:r>
              <a:rPr lang="sr-Latn-CS" dirty="0" err="1"/>
              <a:t>redovnice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857232"/>
            <a:ext cx="8229600" cy="52403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3600" dirty="0"/>
              <a:t>Prvi redovnici javljaju se otkad postoji kršćanstvo. </a:t>
            </a:r>
          </a:p>
          <a:p>
            <a:pPr>
              <a:lnSpc>
                <a:spcPct val="80000"/>
              </a:lnSpc>
              <a:buNone/>
            </a:pPr>
            <a:endParaRPr lang="hr-HR" sz="3600" dirty="0"/>
          </a:p>
          <a:p>
            <a:pPr>
              <a:lnSpc>
                <a:spcPct val="80000"/>
              </a:lnSpc>
            </a:pPr>
            <a:r>
              <a:rPr lang="hr-HR" sz="3600" dirty="0"/>
              <a:t>Oni žive u siromaštvu, postu i molitvama. </a:t>
            </a:r>
          </a:p>
          <a:p>
            <a:pPr>
              <a:lnSpc>
                <a:spcPct val="80000"/>
              </a:lnSpc>
            </a:pPr>
            <a:endParaRPr lang="hr-HR" sz="3600" dirty="0"/>
          </a:p>
          <a:p>
            <a:pPr>
              <a:lnSpc>
                <a:spcPct val="80000"/>
              </a:lnSpc>
            </a:pPr>
            <a:r>
              <a:rPr lang="hr-HR" sz="3600" dirty="0"/>
              <a:t>Sv. Benedikt je u 6. st. napisao Pravilo (Regulu) za svoju zajednicu u Italiji i otada se članovi takvih zajednica nazivaju redovnicima i redovnicama.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/>
              <a:t>	     Sveti Benedikt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U 6. stoljeću napisao je Pravilo (Regulu) za život zajednice u Italiji, u Monte </a:t>
            </a:r>
            <a:r>
              <a:rPr lang="hr-HR" dirty="0" err="1"/>
              <a:t>Cassinu</a:t>
            </a:r>
            <a:r>
              <a:rPr lang="hr-HR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Najvažnije pravilo bilo je “Moli i radi</a:t>
            </a:r>
            <a:r>
              <a:rPr lang="hr-HR"/>
              <a:t>”, na </a:t>
            </a:r>
            <a:r>
              <a:rPr lang="hr-HR" dirty="0"/>
              <a:t>latinskom jeziku “</a:t>
            </a:r>
            <a:r>
              <a:rPr lang="hr-HR" dirty="0" err="1"/>
              <a:t>Ora</a:t>
            </a:r>
            <a:r>
              <a:rPr lang="hr-HR" dirty="0"/>
              <a:t> et </a:t>
            </a:r>
            <a:r>
              <a:rPr lang="hr-HR" dirty="0" err="1"/>
              <a:t>labora</a:t>
            </a:r>
            <a:r>
              <a:rPr lang="hr-HR" dirty="0"/>
              <a:t>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Otada se članovi takvih zajednica nazivaju redovnicima.</a:t>
            </a:r>
          </a:p>
        </p:txBody>
      </p:sp>
      <p:pic>
        <p:nvPicPr>
          <p:cNvPr id="5" name="Content Placeholder 4" descr="abatia-monte-cassi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214688"/>
            <a:ext cx="4202113" cy="3152775"/>
          </a:xfrm>
        </p:spPr>
      </p:pic>
      <p:pic>
        <p:nvPicPr>
          <p:cNvPr id="8" name="Picture 7" descr="sv_benedikt4_1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00063"/>
            <a:ext cx="23336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5903913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Oni koji se odazivaju Isusovu </a:t>
            </a:r>
            <a:r>
              <a:rPr lang="hr-HR" b="1" dirty="0"/>
              <a:t>pozivu </a:t>
            </a:r>
            <a:r>
              <a:rPr lang="hr-HR" dirty="0"/>
              <a:t>različiti  su: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200" dirty="0"/>
              <a:t>Mnogi daruju vlastiti život kako bi služili najpotrebnijima.</a:t>
            </a:r>
          </a:p>
          <a:p>
            <a:pPr eaLnBrk="1" hangingPunct="1"/>
            <a:r>
              <a:rPr lang="hr-HR" sz="3200" b="1" dirty="0"/>
              <a:t>Redovnici i redovnice </a:t>
            </a:r>
            <a:r>
              <a:rPr lang="hr-HR" sz="3200" dirty="0"/>
              <a:t>su ljudi koji napuštaju uobičajeni obiteljski život u svijetu kako bi u samostanima, svojim zajednicama, vjerno služili Bogu i bližnjemu.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600" b="1" dirty="0"/>
              <a:t>Red</a:t>
            </a:r>
            <a:r>
              <a:rPr lang="hr-HR" sz="3600" dirty="0"/>
              <a:t> je redovnička zajednica koja živi po nekom redovničkom pravilu.</a:t>
            </a:r>
          </a:p>
          <a:p>
            <a:pPr eaLnBrk="1" hangingPunct="1">
              <a:buNone/>
            </a:pPr>
            <a:endParaRPr lang="hr-HR" sz="3600" dirty="0"/>
          </a:p>
          <a:p>
            <a:pPr eaLnBrk="1" hangingPunct="1"/>
            <a:r>
              <a:rPr lang="hr-HR" sz="3600" dirty="0"/>
              <a:t>Danas postoje mnogobrojni muški i ženski </a:t>
            </a:r>
            <a:r>
              <a:rPr lang="hr-HR" sz="3600" b="1" dirty="0"/>
              <a:t>redovi</a:t>
            </a:r>
            <a:r>
              <a:rPr lang="hr-HR" sz="3600" dirty="0"/>
              <a:t> u Crkvi.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Redovnici i redovnice svoju vjeru i ljubav prema Bogu žele svjedočiti živeći </a:t>
            </a:r>
            <a:r>
              <a:rPr lang="hr-HR" b="1" dirty="0"/>
              <a:t>redovničke zavjete</a:t>
            </a:r>
            <a:r>
              <a:rPr lang="hr-HR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200" b="1" dirty="0"/>
              <a:t>Redovnički zavjeti </a:t>
            </a:r>
            <a:r>
              <a:rPr lang="hr-HR" sz="3200" dirty="0"/>
              <a:t>su tri obećanja koja polažu redovnici/redovnice pri ulasku u neki red, </a:t>
            </a:r>
            <a:r>
              <a:rPr lang="hr-HR" sz="3200" dirty="0" err="1"/>
              <a:t>tj</a:t>
            </a:r>
            <a:r>
              <a:rPr lang="hr-HR" sz="3200" dirty="0"/>
              <a:t>. žele živjeti u čistoći (beženstvu), siromaštvu i poslušnosti.</a:t>
            </a:r>
          </a:p>
          <a:p>
            <a:pPr eaLnBrk="1" hangingPunct="1"/>
            <a:r>
              <a:rPr lang="hr-HR" sz="3200" dirty="0"/>
              <a:t> Redovnici/redovnice žive u samostanima.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/>
              <a:t>Redovnici i redovnice u Crkvi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/>
              <a:t>Oni su takav život izabrali “radi kraljevstva Božjega”, tj. kako bi što uspješnije mogli naviještati i ostvarivati Radosnu vijest o novom Božjem svijetu.</a:t>
            </a:r>
          </a:p>
          <a:p>
            <a:pPr eaLnBrk="1" hangingPunct="1"/>
            <a:r>
              <a:rPr lang="hr-HR"/>
              <a:t>Polje njihovog djelovanja je široko: rade u školama i na visokim učilištima, u župama, vrtićima, domovima za napuštenu djecu, staračkim domovima, bolnicama, misijama…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368</TotalTime>
  <Words>505</Words>
  <Application>Microsoft Office PowerPoint</Application>
  <PresentationFormat>Prikaz na zaslonu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Redovnici i redovnice u Crkvi</vt:lpstr>
      <vt:lpstr>Redovnici i redovnice</vt:lpstr>
      <vt:lpstr>PowerPoint prezentacija</vt:lpstr>
      <vt:lpstr>      Sveti Benedikt</vt:lpstr>
      <vt:lpstr>PowerPoint prezentacija</vt:lpstr>
      <vt:lpstr>Oni koji se odazivaju Isusovu pozivu različiti  su:</vt:lpstr>
      <vt:lpstr>   </vt:lpstr>
      <vt:lpstr>Redovnici i redovnice svoju vjeru i ljubav prema Bogu žele svjedočiti živeći redovničke zavjete.</vt:lpstr>
      <vt:lpstr>Redovnici i redovnice u Crkvi</vt:lpstr>
      <vt:lpstr>Franjevci</vt:lpstr>
      <vt:lpstr>Dominikanci</vt:lpstr>
      <vt:lpstr>  Isusovci</vt:lpstr>
      <vt:lpstr> Salezijanci</vt:lpstr>
      <vt:lpstr>Karmelićani i karmelićanke</vt:lpstr>
      <vt:lpstr>Benediktinci</vt:lpstr>
      <vt:lpstr> Benediktinke</vt:lpstr>
      <vt:lpstr>Klarise</vt:lpstr>
      <vt:lpstr>Misionarke ljubavi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Katarina</dc:creator>
  <cp:lastModifiedBy>Nikola Bistrović</cp:lastModifiedBy>
  <cp:revision>35</cp:revision>
  <dcterms:created xsi:type="dcterms:W3CDTF">2012-01-17T20:12:43Z</dcterms:created>
  <dcterms:modified xsi:type="dcterms:W3CDTF">2022-01-17T09:24:59Z</dcterms:modified>
</cp:coreProperties>
</file>