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300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2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1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9063-74B4-4BC8-B305-EABE86B1C442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0B3D7-C971-4347-89F8-D6584D774F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577D-E03F-427B-8631-80220D3C5454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3FA7-6D20-40B4-94A8-4DFEF7F8594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C573C-2FD3-43C0-B077-F7B09DFCF6A3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46B19-0B6F-4B14-8F2F-B81E79C015E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3E975-4F27-4859-B166-23174782D232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E1EE0-0FE8-4D78-8642-369A72135CA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2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9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1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1FF80-9455-4EF1-BDAB-27B41367CAB8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723A1-F6C1-4BBE-9655-1CA1831CB4D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FA86-540A-4D3C-9DB8-64884CC7CE01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E4AA8-FFF5-4761-93E8-E47222BB42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D08A3-DFE3-4410-B065-E3D7B394852D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639A6-3766-4153-9E05-50577D6DFEC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93B76-9F62-40CE-8F8A-AEC37113DD86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73855-C8FC-4183-86DA-ECB2F75930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143A-3517-4264-B99D-AD066319C6F2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76FD2-15CA-4A20-AA55-AB429DE2A95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7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A1CF4-ECDC-4189-B37E-1BAB0F6DB777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80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185A3-DC8F-4391-8D86-8EA9CA55CB2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3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7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ED55-4554-4DEA-8D3D-DB77B806C10E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07C5-809D-4566-8E4F-8A2AEA92B63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2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80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13A2FE-915B-44F2-970A-A8031406FCC2}" type="datetimeFigureOut">
              <a:rPr lang="sr-Latn-CS"/>
              <a:pPr>
                <a:defRPr/>
              </a:pPr>
              <a:t>4.12.2019.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80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80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5C505D-C1C0-472F-8D6D-6CD32DEA193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89" r:id="rId2"/>
    <p:sldLayoutId id="2147483696" r:id="rId3"/>
    <p:sldLayoutId id="2147483690" r:id="rId4"/>
    <p:sldLayoutId id="2147483697" r:id="rId5"/>
    <p:sldLayoutId id="2147483691" r:id="rId6"/>
    <p:sldLayoutId id="2147483692" r:id="rId7"/>
    <p:sldLayoutId id="2147483698" r:id="rId8"/>
    <p:sldLayoutId id="2147483699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214560"/>
            <a:ext cx="6480048" cy="172593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54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SVIJETLE I TAMNE STRANE CRKVE U SREDNJEM VIJEKU </a:t>
            </a:r>
            <a:endParaRPr lang="hr-HR" sz="5400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91" y="1158479"/>
            <a:ext cx="6480175" cy="1314450"/>
          </a:xfrm>
        </p:spPr>
        <p:txBody>
          <a:bodyPr/>
          <a:lstStyle/>
          <a:p>
            <a:endParaRPr lang="hr-HR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Nikola\Desktop\6. raz_crkvena povijest\raskol_10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0482"/>
            <a:ext cx="9144000" cy="522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72"/>
            <a:ext cx="7467600" cy="8572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dirty="0" smtClean="0"/>
              <a:t>1054. g. veliki istočni raskol Crkve</a:t>
            </a:r>
            <a:endParaRPr lang="hr-HR" dirty="0"/>
          </a:p>
        </p:txBody>
      </p:sp>
      <p:cxnSp>
        <p:nvCxnSpPr>
          <p:cNvPr id="5" name="Straight Connector 4"/>
          <p:cNvCxnSpPr>
            <a:endCxn id="17" idx="0"/>
          </p:cNvCxnSpPr>
          <p:nvPr/>
        </p:nvCxnSpPr>
        <p:spPr>
          <a:xfrm>
            <a:off x="4143372" y="1357304"/>
            <a:ext cx="2597687" cy="83939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14" idx="0"/>
          </p:cNvCxnSpPr>
          <p:nvPr/>
        </p:nvCxnSpPr>
        <p:spPr>
          <a:xfrm rot="10800000" flipV="1">
            <a:off x="2251090" y="1357303"/>
            <a:ext cx="1749406" cy="8929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5785" y="2250279"/>
            <a:ext cx="2930610" cy="15696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Istočna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(pravoslavna)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Crkva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3506" y="2196701"/>
            <a:ext cx="3195105" cy="15696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Zapadna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(rimokatolička)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Crkva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2143127" y="1071564"/>
            <a:ext cx="4632325" cy="2936081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 dirty="0"/>
              <a:t>Uzroci raskola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17917027">
            <a:off x="1303164" y="1139102"/>
            <a:ext cx="19213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4400" dirty="0"/>
              <a:t>kultura</a:t>
            </a:r>
            <a:endParaRPr lang="hr-HR" sz="24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86182" y="214296"/>
            <a:ext cx="13131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400" dirty="0"/>
              <a:t>jezik</a:t>
            </a:r>
            <a:endParaRPr lang="hr-HR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rot="3714995">
            <a:off x="6324213" y="880141"/>
            <a:ext cx="15247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/>
              <a:t>način</a:t>
            </a:r>
          </a:p>
          <a:p>
            <a:r>
              <a:rPr lang="hr-HR" sz="4000"/>
              <a:t>života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17755774">
            <a:off x="5934700" y="3085357"/>
            <a:ext cx="197201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400"/>
              <a:t>liturgija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8992" y="3943171"/>
            <a:ext cx="20826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r-HR" sz="3600" dirty="0"/>
              <a:t>Crkvena</a:t>
            </a:r>
          </a:p>
          <a:p>
            <a:pPr algn="ctr"/>
            <a:r>
              <a:rPr lang="hr-HR" sz="3600" dirty="0"/>
              <a:t>disciplina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 rot="3790675">
            <a:off x="848583" y="2885154"/>
            <a:ext cx="19239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r-HR" sz="4000"/>
              <a:t>Crkveni</a:t>
            </a:r>
          </a:p>
          <a:p>
            <a:pPr algn="ctr"/>
            <a:r>
              <a:rPr lang="hr-HR" sz="4000"/>
              <a:t>primat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200" dirty="0" smtClean="0">
                <a:latin typeface="+mn-lt"/>
              </a:rPr>
              <a:t>Najvažnije razlike u vjeri između istočne i zapadne </a:t>
            </a:r>
            <a:r>
              <a:rPr lang="hr-HR" sz="3200" dirty="0" smtClean="0">
                <a:latin typeface="+mn-lt"/>
              </a:rPr>
              <a:t>Crkve</a:t>
            </a:r>
            <a:endParaRPr lang="hr-HR" sz="32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4" y="1473943"/>
          <a:ext cx="8143931" cy="3169509"/>
        </p:xfrm>
        <a:graphic>
          <a:graphicData uri="http://schemas.openxmlformats.org/drawingml/2006/table">
            <a:tbl>
              <a:tblPr/>
              <a:tblGrid>
                <a:gridCol w="4071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2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Katolička Crkva</a:t>
                      </a:r>
                      <a:endParaRPr kumimoji="0" lang="hr-H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Pravoslavna Crkva</a:t>
                      </a:r>
                      <a:endParaRPr kumimoji="0" lang="hr-H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Beskvasni kruh</a:t>
                      </a:r>
                      <a:endParaRPr kumimoji="0" lang="hr-H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D73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Kvasni kruh</a:t>
                      </a:r>
                      <a:endParaRPr kumimoji="0" lang="hr-H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D73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Celibat</a:t>
                      </a:r>
                      <a:endParaRPr kumimoji="0" lang="hr-H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9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Svećenici se mogu ženiti</a:t>
                      </a:r>
                      <a:endParaRPr kumimoji="0" lang="hr-H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92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Duh Sveti izlazi </a:t>
                      </a: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iz Oca i Sina</a:t>
                      </a:r>
                      <a:endParaRPr kumimoji="0" lang="hr-H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D73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Duh Sveti izlazi </a:t>
                      </a: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iz Oca po Sinu</a:t>
                      </a:r>
                      <a:endParaRPr kumimoji="0" lang="hr-H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D73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Papa vrhovni poglavar</a:t>
                      </a:r>
                      <a:endParaRPr kumimoji="0" lang="hr-H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9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 priznaju Papu</a:t>
                      </a:r>
                      <a:endParaRPr kumimoji="0" lang="hr-H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92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142</TotalTime>
  <Words>79</Words>
  <Application>Microsoft Office PowerPoint</Application>
  <PresentationFormat>Prikaz na zaslonu (16:9)</PresentationFormat>
  <Paragraphs>29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Franklin Gothic Book</vt:lpstr>
      <vt:lpstr>Verdana</vt:lpstr>
      <vt:lpstr>Wingdings 2</vt:lpstr>
      <vt:lpstr>Technic</vt:lpstr>
      <vt:lpstr>SVIJETLE I TAMNE STRANE CRKVE U SREDNJEM VIJEKU </vt:lpstr>
      <vt:lpstr>PowerPoint prezentacija</vt:lpstr>
      <vt:lpstr>1054. g. veliki istočni raskol Crkve</vt:lpstr>
      <vt:lpstr>PowerPoint prezentacija</vt:lpstr>
      <vt:lpstr>Najvažnije razlike u vjeri između istočne i zapadne Crkve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SVIJETLE I TAMNE STRANE CRKVE U SREDNJEM VIJEKU</dc:title>
  <dc:creator>Nikola</dc:creator>
  <cp:lastModifiedBy>ucitelj</cp:lastModifiedBy>
  <cp:revision>7</cp:revision>
  <dcterms:created xsi:type="dcterms:W3CDTF">2012-10-25T17:19:44Z</dcterms:created>
  <dcterms:modified xsi:type="dcterms:W3CDTF">2019-12-04T09:05:17Z</dcterms:modified>
</cp:coreProperties>
</file>