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05B87B-8586-4108-B5A9-D484BC6BC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2183773-46CB-45C5-8DAC-2661B2648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EB2504F-B5B2-4F32-A77A-3D8B84AD3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B405D6-A31E-4BE2-A60A-4CC5CF43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2A41149-A7FF-4E25-BBE4-557A167A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6669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B59D46-2719-4DA7-9ED8-4CCFC53C6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BEFA1D6-50A1-4494-AC27-3E7FC3A97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65F7B2A-A05E-4D9B-B734-97C29C127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E5DFABD-2706-4125-B3D8-D85B72687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4ECA9B7-2CFD-424D-9716-A53FB4B9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190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ABC0964-AFBD-4DEA-AC09-C9E9244CF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BB2F752-A7FD-4D1B-8001-E9C949607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F8DFC20-B854-447A-BE9E-E226F2DB5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12E3D8B-ACE6-4865-B907-921A19F33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156632-B0FA-4851-98CF-34B1A6F6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865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5D93E8-8B98-4B6B-B056-55F9D6823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F20FAB3-1AAF-4E29-9C97-AD8E0A580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17B5BB3-223A-4664-A2CC-3A67D5F0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99F79C9-7C5D-481C-83EF-0C7487EBC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A0897ED-3244-44DA-88B3-BBB961D9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948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426FB7-D358-472E-8C89-87594B06A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84BFA0A-677B-493A-8C51-1CF55B6CD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7EF4106-0C1C-4001-AD7F-75A65D55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38C3FA0-EE2D-4E61-8DAD-8BE5A3B2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217E1C8-8B4F-410C-8F6D-EDC5932E0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570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90CADD-B6EF-4A65-97C5-6C5EA4BE3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514399-95F8-423A-8AEE-2E812C21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48F075E-9D92-4943-952A-CA122899F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C8E7881-95B4-411B-A5A9-C334B4DF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2E8CBBE-4687-4FF1-9157-9632FFF9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FF82446-6713-4C0A-BBBC-A3EE867D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458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0A7CCB-3ACA-4AB5-9D36-64CBB79C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CEB3A1E-114C-479C-B13C-C722F8E75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B97CF6C-3CD3-4C25-95DF-F1FBF07E5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70B3B44-A7FE-49F0-9F2D-0EDE19B22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D141C89-C1B6-4FA9-99EF-E74C41A66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F857BE1-D48E-452C-9644-E723BB020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B607ABA-ACA4-4D94-B2C8-2D7B758E7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7623AC7-9E13-40CC-A9B8-0624A261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926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7B5219-8135-4A77-BDEB-DC97D82D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6EBC7E7-FB0C-42D3-B61A-A08CB8703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8D3D82E-76AE-47D8-98F9-C5A3123C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DE3E4DF-2659-4D63-8E09-09D985C5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7086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CD92A89-0106-462A-B4DF-3BB7C3B9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B17DC89-DC86-4A4C-815E-FF2166D7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52C2DD4-ECCB-49CC-BAFF-B7F34184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394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48984D-55D9-46B9-975E-A870E18CD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0847CE4-A1FF-475D-ADF7-46A4F9F77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CB80103-2CDF-4B35-99B4-4BBC7977E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F0317FF-7DF5-4D0D-8930-A2857F44E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E825DF9-CF30-4A33-ABBC-072A217E5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009B1BF-848F-4D4C-91B9-14B323B3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000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2BAC87-C7AA-4C9E-8C1B-E9D291521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4F83492-0AB2-46CA-9085-E22CFC718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52652BB-860C-4A90-AD1D-63CD2DD9C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A352D97-22DD-4FD6-8F84-596B2E91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C2B4802-D404-4203-91A8-9529266B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250BEBE-842A-40E1-9766-E6DAAE209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993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5D8DCF0-D969-4AC3-B1DD-79EAC0073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09C52B2-E451-4DE5-B9E7-D7C5B2462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E2A29A0-82C1-4CF2-BD71-DC21EA23A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A888-51A4-4951-B5AC-5F7EFE864999}" type="datetimeFigureOut">
              <a:rPr lang="hr-HR" smtClean="0"/>
              <a:t>17.2.2022.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3807D0F-4C42-4F81-9BA9-A2505A518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E70E021-C9F5-4F5E-BC25-F0F136018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2A76D-3E48-4BD5-ABBC-9B9F541D193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430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03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6108BEA-F897-4B11-9C90-A4C982B85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5689B20-2AC6-471F-A4CA-E0256D0A6EB5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A68B271-B344-4CD6-BB41-035D694C420B}"/>
              </a:ext>
            </a:extLst>
          </p:cNvPr>
          <p:cNvSpPr/>
          <p:nvPr/>
        </p:nvSpPr>
        <p:spPr>
          <a:xfrm>
            <a:off x="209550" y="5349875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805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09E021F2-B50C-489D-BBA5-865E61767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4753DD0-FD51-42D8-BC26-4271F2D9F0BA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627C28B5-4C15-49FE-A658-60C0381F4074}"/>
              </a:ext>
            </a:extLst>
          </p:cNvPr>
          <p:cNvSpPr/>
          <p:nvPr/>
        </p:nvSpPr>
        <p:spPr>
          <a:xfrm>
            <a:off x="180975" y="5349875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85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56A171F3-58D5-46B7-B4D1-FB1FFF828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0BD4735-630C-463E-B401-2CAE7C5F82AD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F8F5400A-E047-4D10-8E9D-2BC687491DFB}"/>
              </a:ext>
            </a:extLst>
          </p:cNvPr>
          <p:cNvSpPr/>
          <p:nvPr/>
        </p:nvSpPr>
        <p:spPr>
          <a:xfrm>
            <a:off x="161925" y="5349875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1FF89408-6D67-4144-A9B9-05DA949F6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0A39F7E-2303-40E2-A2E5-E67161CE3277}"/>
              </a:ext>
            </a:extLst>
          </p:cNvPr>
          <p:cNvSpPr/>
          <p:nvPr/>
        </p:nvSpPr>
        <p:spPr>
          <a:xfrm>
            <a:off x="0" y="5829301"/>
            <a:ext cx="12192000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09CC4590-5D4F-4ECD-911E-A7EE4DC5F9AF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49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1CE7C08-3D24-4851-8BE9-8A9E0C799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A4C5EC2-BAB4-43EE-8526-433EEE1C7BB9}"/>
              </a:ext>
            </a:extLst>
          </p:cNvPr>
          <p:cNvSpPr/>
          <p:nvPr/>
        </p:nvSpPr>
        <p:spPr>
          <a:xfrm>
            <a:off x="0" y="5829301"/>
            <a:ext cx="12192000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6A248E18-4648-4C30-B7E3-E9A050E30D91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68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F297905-6F4E-4A1A-9B78-936E04759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702EBD0-1D70-405E-A2F5-B81571376E43}"/>
              </a:ext>
            </a:extLst>
          </p:cNvPr>
          <p:cNvSpPr/>
          <p:nvPr/>
        </p:nvSpPr>
        <p:spPr>
          <a:xfrm>
            <a:off x="0" y="5829301"/>
            <a:ext cx="12192000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37FDBAC-C37B-40E4-A7D2-0C1E59124164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065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84FD52F-DD7B-453E-94AC-ACEDCA389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E8B3DBC-5E75-4E1F-9314-296037882775}"/>
              </a:ext>
            </a:extLst>
          </p:cNvPr>
          <p:cNvSpPr/>
          <p:nvPr/>
        </p:nvSpPr>
        <p:spPr>
          <a:xfrm>
            <a:off x="0" y="5829301"/>
            <a:ext cx="12192000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A934B32-0C99-4156-B662-1CB89A7642C2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36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19A2BEF-3103-4BAB-98F0-B0853F085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1D0066E-5A72-4BBB-A6BC-A28F57B4D67D}"/>
              </a:ext>
            </a:extLst>
          </p:cNvPr>
          <p:cNvSpPr/>
          <p:nvPr/>
        </p:nvSpPr>
        <p:spPr>
          <a:xfrm>
            <a:off x="0" y="5905500"/>
            <a:ext cx="9886950" cy="9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57E83836-7DE1-40D1-82E7-B45141ABD0BE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22E7541B-A5EB-4464-9945-FF9FEC6E0C3C}"/>
              </a:ext>
            </a:extLst>
          </p:cNvPr>
          <p:cNvSpPr/>
          <p:nvPr/>
        </p:nvSpPr>
        <p:spPr>
          <a:xfrm>
            <a:off x="266700" y="5829300"/>
            <a:ext cx="105727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7646F9DF-3BE8-431F-96DD-415040144BBC}"/>
              </a:ext>
            </a:extLst>
          </p:cNvPr>
          <p:cNvSpPr/>
          <p:nvPr/>
        </p:nvSpPr>
        <p:spPr>
          <a:xfrm>
            <a:off x="5695950" y="58880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640E7274-7F2B-40F2-A7D1-BB3A5120268F}"/>
              </a:ext>
            </a:extLst>
          </p:cNvPr>
          <p:cNvSpPr/>
          <p:nvPr/>
        </p:nvSpPr>
        <p:spPr>
          <a:xfrm>
            <a:off x="2181225" y="5638800"/>
            <a:ext cx="336232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4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009ADEAE-1804-4F35-8DEA-0A26BFDCA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4112F7B-86CC-4658-A676-3578530346E0}"/>
              </a:ext>
            </a:extLst>
          </p:cNvPr>
          <p:cNvSpPr/>
          <p:nvPr/>
        </p:nvSpPr>
        <p:spPr>
          <a:xfrm>
            <a:off x="0" y="5905500"/>
            <a:ext cx="9886950" cy="9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2521F26-69E5-4705-8A2F-C3C4667F9340}"/>
              </a:ext>
            </a:extLst>
          </p:cNvPr>
          <p:cNvSpPr/>
          <p:nvPr/>
        </p:nvSpPr>
        <p:spPr>
          <a:xfrm>
            <a:off x="266700" y="5829300"/>
            <a:ext cx="105727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B67A2B04-1405-4D0F-8C4F-3B4C59D9BFA0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B4567403-FBA9-4D0C-89B0-1EEC1B1AF3FD}"/>
              </a:ext>
            </a:extLst>
          </p:cNvPr>
          <p:cNvSpPr/>
          <p:nvPr/>
        </p:nvSpPr>
        <p:spPr>
          <a:xfrm>
            <a:off x="2181225" y="5638800"/>
            <a:ext cx="336232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3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E55EB3E-828D-46AC-B033-B34AAA733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11CFD12-21E7-4C95-A85C-0F81A42F32DA}"/>
              </a:ext>
            </a:extLst>
          </p:cNvPr>
          <p:cNvSpPr/>
          <p:nvPr/>
        </p:nvSpPr>
        <p:spPr>
          <a:xfrm>
            <a:off x="0" y="5905500"/>
            <a:ext cx="9886950" cy="9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FC4AA453-D3FD-418C-8FDD-6D87D6069AEE}"/>
              </a:ext>
            </a:extLst>
          </p:cNvPr>
          <p:cNvSpPr/>
          <p:nvPr/>
        </p:nvSpPr>
        <p:spPr>
          <a:xfrm>
            <a:off x="266700" y="5829300"/>
            <a:ext cx="105727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5FDF9751-1577-4E51-A724-9F7F1EDE52C8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9A2F9FB7-E98C-4CBD-8AD6-08E687C6CAB6}"/>
              </a:ext>
            </a:extLst>
          </p:cNvPr>
          <p:cNvSpPr/>
          <p:nvPr/>
        </p:nvSpPr>
        <p:spPr>
          <a:xfrm>
            <a:off x="2181225" y="5638800"/>
            <a:ext cx="336232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47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A6C97CBE-85E8-4ABB-A5D1-4EC35FFFD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2DA5D2C-C09F-4B47-9071-EE03CA21AF8C}"/>
              </a:ext>
            </a:extLst>
          </p:cNvPr>
          <p:cNvSpPr/>
          <p:nvPr/>
        </p:nvSpPr>
        <p:spPr>
          <a:xfrm>
            <a:off x="0" y="5610225"/>
            <a:ext cx="12192000" cy="1247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72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A648284-F427-4D43-8044-CE85B2BD0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249F478-8CAD-4E3B-A446-30149F03BDD9}"/>
              </a:ext>
            </a:extLst>
          </p:cNvPr>
          <p:cNvSpPr/>
          <p:nvPr/>
        </p:nvSpPr>
        <p:spPr>
          <a:xfrm>
            <a:off x="0" y="5905500"/>
            <a:ext cx="9886950" cy="9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BD9A55C3-083A-403B-8F0C-8D99B0143033}"/>
              </a:ext>
            </a:extLst>
          </p:cNvPr>
          <p:cNvSpPr/>
          <p:nvPr/>
        </p:nvSpPr>
        <p:spPr>
          <a:xfrm>
            <a:off x="266700" y="5829300"/>
            <a:ext cx="105727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86F87663-D723-4264-8C7B-A3C66FAB6A7F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45054249-DFD3-4C85-805B-F9519F0C14A3}"/>
              </a:ext>
            </a:extLst>
          </p:cNvPr>
          <p:cNvSpPr/>
          <p:nvPr/>
        </p:nvSpPr>
        <p:spPr>
          <a:xfrm>
            <a:off x="2181225" y="5638800"/>
            <a:ext cx="336232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39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31D55BC4-D778-4C64-8EEE-B78F18080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B036D9B-3463-41A7-BCAD-9FB92D7DE8A3}"/>
              </a:ext>
            </a:extLst>
          </p:cNvPr>
          <p:cNvSpPr/>
          <p:nvPr/>
        </p:nvSpPr>
        <p:spPr>
          <a:xfrm>
            <a:off x="0" y="5905500"/>
            <a:ext cx="9886950" cy="9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A6E4E8E5-A670-4F15-B07A-260E479E896D}"/>
              </a:ext>
            </a:extLst>
          </p:cNvPr>
          <p:cNvSpPr/>
          <p:nvPr/>
        </p:nvSpPr>
        <p:spPr>
          <a:xfrm>
            <a:off x="266700" y="5829300"/>
            <a:ext cx="105727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5C0F9F9C-6DEF-4CA1-A693-4C3654EF52B6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C2C4BF38-15E0-4CF4-B9F2-0A280A680150}"/>
              </a:ext>
            </a:extLst>
          </p:cNvPr>
          <p:cNvSpPr/>
          <p:nvPr/>
        </p:nvSpPr>
        <p:spPr>
          <a:xfrm>
            <a:off x="2181225" y="5638800"/>
            <a:ext cx="336232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11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D55D2C3-4CB5-4E46-8BA2-49B3A089C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3922F8D-7A84-442B-A3AF-7E377A45B60B}"/>
              </a:ext>
            </a:extLst>
          </p:cNvPr>
          <p:cNvSpPr/>
          <p:nvPr/>
        </p:nvSpPr>
        <p:spPr>
          <a:xfrm>
            <a:off x="0" y="5905500"/>
            <a:ext cx="9886950" cy="9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7FCF0DC-7C29-439F-B59D-689A098FCD2F}"/>
              </a:ext>
            </a:extLst>
          </p:cNvPr>
          <p:cNvSpPr/>
          <p:nvPr/>
        </p:nvSpPr>
        <p:spPr>
          <a:xfrm>
            <a:off x="266700" y="5829300"/>
            <a:ext cx="105727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438F84D8-9AD9-433E-BEBD-89D886884993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C4254D9D-5735-487B-9540-07069CDEF11D}"/>
              </a:ext>
            </a:extLst>
          </p:cNvPr>
          <p:cNvSpPr/>
          <p:nvPr/>
        </p:nvSpPr>
        <p:spPr>
          <a:xfrm>
            <a:off x="2181225" y="5638800"/>
            <a:ext cx="336232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93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A4DD836-8C25-4AAE-8199-E5BC1E732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1CBC876-3269-4CA5-A50E-202799CF1A61}"/>
              </a:ext>
            </a:extLst>
          </p:cNvPr>
          <p:cNvSpPr/>
          <p:nvPr/>
        </p:nvSpPr>
        <p:spPr>
          <a:xfrm>
            <a:off x="0" y="5905500"/>
            <a:ext cx="9886950" cy="9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A45D88F0-6549-44A6-B33C-9C4342DCAD25}"/>
              </a:ext>
            </a:extLst>
          </p:cNvPr>
          <p:cNvSpPr/>
          <p:nvPr/>
        </p:nvSpPr>
        <p:spPr>
          <a:xfrm>
            <a:off x="266700" y="5829300"/>
            <a:ext cx="105727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4F13DFCE-39E7-4FBF-BE85-D9058847A0DA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B6299A1C-E0D7-4EA4-85CE-A132E3612F36}"/>
              </a:ext>
            </a:extLst>
          </p:cNvPr>
          <p:cNvSpPr/>
          <p:nvPr/>
        </p:nvSpPr>
        <p:spPr>
          <a:xfrm>
            <a:off x="2181225" y="5638800"/>
            <a:ext cx="336232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457229F5-3312-467B-AD50-D4E3D0E50014}"/>
              </a:ext>
            </a:extLst>
          </p:cNvPr>
          <p:cNvSpPr/>
          <p:nvPr/>
        </p:nvSpPr>
        <p:spPr>
          <a:xfrm>
            <a:off x="10439400" y="4935537"/>
            <a:ext cx="16002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2206DBC1-1296-41CF-9B68-E49DB748FA63}"/>
              </a:ext>
            </a:extLst>
          </p:cNvPr>
          <p:cNvSpPr/>
          <p:nvPr/>
        </p:nvSpPr>
        <p:spPr>
          <a:xfrm>
            <a:off x="6791324" y="1587"/>
            <a:ext cx="5400675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4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5AC9A6F0-2938-4446-8578-A20A4B055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A8FD199-1488-4B36-B5AE-F558ACF95946}"/>
              </a:ext>
            </a:extLst>
          </p:cNvPr>
          <p:cNvSpPr/>
          <p:nvPr/>
        </p:nvSpPr>
        <p:spPr>
          <a:xfrm>
            <a:off x="0" y="5735637"/>
            <a:ext cx="98869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BE00B734-027C-4AF6-B455-A68BD8E02818}"/>
              </a:ext>
            </a:extLst>
          </p:cNvPr>
          <p:cNvSpPr/>
          <p:nvPr/>
        </p:nvSpPr>
        <p:spPr>
          <a:xfrm>
            <a:off x="266700" y="5829300"/>
            <a:ext cx="1057275" cy="102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7721C7C2-BFC0-407B-806F-3936F37AA7AE}"/>
              </a:ext>
            </a:extLst>
          </p:cNvPr>
          <p:cNvSpPr/>
          <p:nvPr/>
        </p:nvSpPr>
        <p:spPr>
          <a:xfrm>
            <a:off x="5543550" y="5735637"/>
            <a:ext cx="66484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28D5A889-CB7F-4143-8DC4-5DE506453550}"/>
              </a:ext>
            </a:extLst>
          </p:cNvPr>
          <p:cNvSpPr/>
          <p:nvPr/>
        </p:nvSpPr>
        <p:spPr>
          <a:xfrm>
            <a:off x="6791324" y="1587"/>
            <a:ext cx="5400675" cy="13319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8A0663C8-1919-4DD8-920B-D986654EFD10}"/>
              </a:ext>
            </a:extLst>
          </p:cNvPr>
          <p:cNvSpPr/>
          <p:nvPr/>
        </p:nvSpPr>
        <p:spPr>
          <a:xfrm>
            <a:off x="6791323" y="3590925"/>
            <a:ext cx="5400675" cy="1122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3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77163EF-F0D2-42EF-8ED6-6DFC87468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9A5950D-B75E-4F8D-B32F-BC719CC43C42}"/>
              </a:ext>
            </a:extLst>
          </p:cNvPr>
          <p:cNvSpPr/>
          <p:nvPr/>
        </p:nvSpPr>
        <p:spPr>
          <a:xfrm>
            <a:off x="-1" y="5735637"/>
            <a:ext cx="12191999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6093034F-DB1D-4E79-8DEC-1B5FF0A1695F}"/>
              </a:ext>
            </a:extLst>
          </p:cNvPr>
          <p:cNvSpPr/>
          <p:nvPr/>
        </p:nvSpPr>
        <p:spPr>
          <a:xfrm>
            <a:off x="0" y="5735637"/>
            <a:ext cx="988695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FCCCB45E-82D8-4AED-84DF-F23224A7DB38}"/>
              </a:ext>
            </a:extLst>
          </p:cNvPr>
          <p:cNvSpPr/>
          <p:nvPr/>
        </p:nvSpPr>
        <p:spPr>
          <a:xfrm>
            <a:off x="4943475" y="644527"/>
            <a:ext cx="9886950" cy="8794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85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6981AC7-29F1-4A9B-BBE4-2A8289B9E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3B1556C-9A6B-4F90-B20E-99AFF8DBA5A3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00ADECDC-6197-4AB3-B85C-FAC99ED7F80C}"/>
              </a:ext>
            </a:extLst>
          </p:cNvPr>
          <p:cNvSpPr/>
          <p:nvPr/>
        </p:nvSpPr>
        <p:spPr>
          <a:xfrm>
            <a:off x="5299587" y="682626"/>
            <a:ext cx="6892414" cy="8794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8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B20E3ED-36EA-4129-B123-0C328040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52CB434-1D19-4E24-9378-B9673051F8FC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18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F0F424F-737B-43AB-BAEF-57EEFD628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7118277-60FB-41D8-8648-24417711470C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86276C4-DCF4-4EE9-8E96-E946CB3DE606}"/>
              </a:ext>
            </a:extLst>
          </p:cNvPr>
          <p:cNvSpPr/>
          <p:nvPr/>
        </p:nvSpPr>
        <p:spPr>
          <a:xfrm>
            <a:off x="9315449" y="5257800"/>
            <a:ext cx="2981325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644D35F5-17CF-4B7F-9E1C-4D8BCE0DF5CA}"/>
              </a:ext>
            </a:extLst>
          </p:cNvPr>
          <p:cNvSpPr/>
          <p:nvPr/>
        </p:nvSpPr>
        <p:spPr>
          <a:xfrm>
            <a:off x="9810749" y="5076825"/>
            <a:ext cx="2981325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00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42029DD-B0EC-4935-AF43-0DB8CAA36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8D54C0F-9292-4500-908E-96D725E21F98}"/>
              </a:ext>
            </a:extLst>
          </p:cNvPr>
          <p:cNvSpPr/>
          <p:nvPr/>
        </p:nvSpPr>
        <p:spPr>
          <a:xfrm>
            <a:off x="0" y="5610225"/>
            <a:ext cx="12192000" cy="1247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96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A05E70D-1D50-47AC-95FA-CB6976030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7B4CD5B6-DFB5-46EC-8928-9EF510F4EB2D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60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5466471-A7B7-43A3-B312-8E9C93C52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6738487-76EC-4653-B38F-CA9626039230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01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367A1D82-E87F-416B-BB00-E92E695B2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A1B2599-BB14-4D0F-BAB9-27EC92CB900D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0ECE9A3B-A9C2-482F-9122-8C7E6AB64FB1}"/>
              </a:ext>
            </a:extLst>
          </p:cNvPr>
          <p:cNvSpPr/>
          <p:nvPr/>
        </p:nvSpPr>
        <p:spPr>
          <a:xfrm>
            <a:off x="219075" y="5497512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03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AC3825E-11DA-4AE8-9BD0-96D80582A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743EBCAF-8C15-4F22-BE9B-447F0B1A5AEE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E4A39E6A-EFBF-42BC-9CB9-040DE568CE99}"/>
              </a:ext>
            </a:extLst>
          </p:cNvPr>
          <p:cNvSpPr/>
          <p:nvPr/>
        </p:nvSpPr>
        <p:spPr>
          <a:xfrm>
            <a:off x="104775" y="5257800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870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388DB43A-D07E-433A-9984-53C96E0FB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9A0CB1D-7E9E-41AE-87D3-B0FCA96DD796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6F4C319F-30E9-4659-ACBC-6DC123270C31}"/>
              </a:ext>
            </a:extLst>
          </p:cNvPr>
          <p:cNvSpPr/>
          <p:nvPr/>
        </p:nvSpPr>
        <p:spPr>
          <a:xfrm>
            <a:off x="190500" y="5413374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19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0FB474-BCE4-4E59-9446-877BBF417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D568871-25FB-4E17-AF5D-5754CC35E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60F35CA5-E6B3-4B27-AD82-18661F4F5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85A9732-ABB5-4B84-A2BD-888E51594B32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89D3AAFD-8C5A-4102-A810-8467A43262BB}"/>
              </a:ext>
            </a:extLst>
          </p:cNvPr>
          <p:cNvSpPr/>
          <p:nvPr/>
        </p:nvSpPr>
        <p:spPr>
          <a:xfrm>
            <a:off x="142875" y="5349875"/>
            <a:ext cx="12192000" cy="11223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674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Široki zaslon</PresentationFormat>
  <Paragraphs>0</Paragraphs>
  <Slides>29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Nikola Bistrović</dc:creator>
  <cp:lastModifiedBy>Nikola Bistrović</cp:lastModifiedBy>
  <cp:revision>6</cp:revision>
  <dcterms:created xsi:type="dcterms:W3CDTF">2022-02-16T19:57:25Z</dcterms:created>
  <dcterms:modified xsi:type="dcterms:W3CDTF">2022-02-17T08:21:39Z</dcterms:modified>
</cp:coreProperties>
</file>