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EDEDE"/>
    <a:srgbClr val="E3E3E5"/>
    <a:srgbClr val="CDA787"/>
    <a:srgbClr val="000000"/>
    <a:srgbClr val="791E17"/>
    <a:srgbClr val="741E19"/>
    <a:srgbClr val="414141"/>
    <a:srgbClr val="06090A"/>
    <a:srgbClr val="6B5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184989-204C-435B-95B1-72F42A806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29F29F6-35D1-45AD-8D95-5CE87D665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422ABC3-C5CF-4A91-B4B7-167444C39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AFA60E7-761F-4B6F-AFBA-586F2A74A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C89CB87-4908-427E-B137-123B7396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481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F433EB-EA48-4C50-B54E-5BEBD582E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4DE491A-7AFB-41E0-9EDF-6B059F51C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8C57D5B-3982-4726-AF20-AB4595E51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8C01DCE-BD63-4DD9-8591-7ACC6A2C0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2D82F92-6E4D-4073-889A-E2BC386B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289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83035DA-4591-4468-B1AE-441E161F13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F5C7B91-4DE5-4FF2-8D4B-6D33C7E31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7F2AF15-740B-4F2C-BD83-C7DDE925A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492B514-F154-481C-9FC9-DE12CB7EF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7CF321C-0BE0-40A7-8486-D3688B31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167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E37C4D-71DD-4D71-A391-2A271D4B0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AC4F91-5EF9-43B1-876C-08321F922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9F7FA9-4776-4C3F-B82C-D4811F10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94ECE1F-B8AE-4F6A-9B45-8B1981331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23E62C-2FA4-4638-8F4C-DA24A9B6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381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C80015-A958-429F-B8B9-F1782ABFC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4A964C2-69CC-4A6E-9181-6349F5566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E838301-D6B5-4967-856F-19CCC4E5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EC5E417-305F-4D1E-B4E9-C9B58D90A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BAC05EF-2F4D-4AA3-A786-B6F87F10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101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4559B7-5B44-4AEB-BF1E-EDDE53135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5834D49-0321-4DB2-9368-DB689A57B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15CE753-C06D-4DE1-8AA4-5C0078DF3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6149B75-BA94-4A6F-9102-852EF732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1FEB3F1-F5D7-476D-9613-788F11D2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EC20F55-D92A-496E-B15A-1207E793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212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0DCE45-2A6C-47C8-B899-A07A318F9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E129882-193E-43ED-967E-78799733D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479C04D-540E-4B09-A74B-F51860436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10D695E-59E1-4EB9-A0D7-312E8FAB6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2312600-6F8A-49B8-A290-1BCC38255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487193C-A03D-45AA-9043-071A3A36F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5F93115-16D7-4E3C-9D4A-7A9C42656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0FB85D8-EB88-430F-9320-64C7B455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586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3187F6-056E-4026-9D71-C23A53CFC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FEE7594-12D6-4F2A-AD1C-4590C0C4E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AB2A919-159A-4121-A271-88EB6EA0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8B37F165-6FD0-447F-9194-E70E1592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7527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1876795-8517-4BB4-9F52-0E0FAE44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B15FEE0-883B-4C30-82A6-B766D38F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651AF45-53FF-4AD8-9DAE-7AEDC794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229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4EAC0E-6516-44F5-9F39-FDF02F66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750800-820B-452B-A42D-1A1D9ABAB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630690C-4D1B-4297-9014-1B0D57788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9A2F532-F837-4D7C-AC66-D6E9138D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41EC844-1CAE-49A9-9359-F1DCF0AC5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F925225-BFFC-42A6-9AC4-5948B109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6443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BB4AAC-58A9-4B16-B2AD-6617303B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0683681-1082-4C99-9A76-64DBEEA39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DC9B5D6-0AC9-49DB-B255-E33461B6E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1A25BD0-A17C-4A93-920F-8D589677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17BFE83-9FA4-4B1D-965C-8CE7C46F4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4475C64-E568-4753-9E27-651FACC5B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471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6025A90-88B6-4631-92A6-D7D15F34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05A80FA-EC8B-4D6B-B3DF-026404FEB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6D4B707-1264-4187-8E46-EF1898242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D4C75-658A-49E5-83A6-60DB04673FBC}" type="datetimeFigureOut">
              <a:rPr lang="hr-HR" smtClean="0"/>
              <a:t>7.3.2022.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4297A3E-0D97-424B-953F-EAF6BFCCB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79B53B-5E7B-4C44-9DFA-999C5CC5A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CBF65-D5B0-4FB8-B376-32656E556DF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140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417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na zatvorenom, popločano&#10;&#10;Opis je automatski generiran">
            <a:extLst>
              <a:ext uri="{FF2B5EF4-FFF2-40B4-BE49-F238E27FC236}">
                <a16:creationId xmlns:a16="http://schemas.microsoft.com/office/drawing/2014/main" id="{61338AD6-1368-42CD-9DC4-710ACAE6F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2C001D8-A8C1-4E3D-84BC-EBE0957243B9}"/>
              </a:ext>
            </a:extLst>
          </p:cNvPr>
          <p:cNvSpPr/>
          <p:nvPr/>
        </p:nvSpPr>
        <p:spPr>
          <a:xfrm>
            <a:off x="6886574" y="5735636"/>
            <a:ext cx="5305425" cy="1122363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56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zgrada, sala, gomila&#10;&#10;Opis je automatski generiran">
            <a:extLst>
              <a:ext uri="{FF2B5EF4-FFF2-40B4-BE49-F238E27FC236}">
                <a16:creationId xmlns:a16="http://schemas.microsoft.com/office/drawing/2014/main" id="{724D8B1E-F6FB-448F-85CA-A460762E8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80CD415-40F8-48CE-999C-B0509CEA9A27}"/>
              </a:ext>
            </a:extLst>
          </p:cNvPr>
          <p:cNvSpPr/>
          <p:nvPr/>
        </p:nvSpPr>
        <p:spPr>
          <a:xfrm>
            <a:off x="7772400" y="6372225"/>
            <a:ext cx="4419600" cy="485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610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osoba, muškarac&#10;&#10;Opis je automatski generiran">
            <a:extLst>
              <a:ext uri="{FF2B5EF4-FFF2-40B4-BE49-F238E27FC236}">
                <a16:creationId xmlns:a16="http://schemas.microsoft.com/office/drawing/2014/main" id="{0EC18256-7A85-4971-A391-34A35850B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741E19"/>
          </a:solidFill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9275656-D3C5-49C1-9566-552969CC9F1E}"/>
              </a:ext>
            </a:extLst>
          </p:cNvPr>
          <p:cNvSpPr/>
          <p:nvPr/>
        </p:nvSpPr>
        <p:spPr>
          <a:xfrm>
            <a:off x="-1" y="6175375"/>
            <a:ext cx="6162675" cy="682625"/>
          </a:xfrm>
          <a:prstGeom prst="rect">
            <a:avLst/>
          </a:prstGeom>
          <a:solidFill>
            <a:srgbClr val="791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7858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prozor, kuhinjski uređaj&#10;&#10;Opis je automatski generiran">
            <a:extLst>
              <a:ext uri="{FF2B5EF4-FFF2-40B4-BE49-F238E27FC236}">
                <a16:creationId xmlns:a16="http://schemas.microsoft.com/office/drawing/2014/main" id="{53EB3B20-B502-43EE-8142-8C9DAE00B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CBB388E-42A0-4AA6-9262-F4F53B43404F}"/>
              </a:ext>
            </a:extLst>
          </p:cNvPr>
          <p:cNvSpPr/>
          <p:nvPr/>
        </p:nvSpPr>
        <p:spPr>
          <a:xfrm>
            <a:off x="-1" y="6267451"/>
            <a:ext cx="11953875" cy="5905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879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nebo, na otvorenom&#10;&#10;Opis je automatski generiran">
            <a:extLst>
              <a:ext uri="{FF2B5EF4-FFF2-40B4-BE49-F238E27FC236}">
                <a16:creationId xmlns:a16="http://schemas.microsoft.com/office/drawing/2014/main" id="{4D47DE76-7DE7-4256-B71C-6C7581371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D3A0F05-C41D-4E43-8D01-966171B4D67B}"/>
              </a:ext>
            </a:extLst>
          </p:cNvPr>
          <p:cNvSpPr/>
          <p:nvPr/>
        </p:nvSpPr>
        <p:spPr>
          <a:xfrm>
            <a:off x="0" y="6162675"/>
            <a:ext cx="12192000" cy="6953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405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osoba, ruka&#10;&#10;Opis je automatski generiran">
            <a:extLst>
              <a:ext uri="{FF2B5EF4-FFF2-40B4-BE49-F238E27FC236}">
                <a16:creationId xmlns:a16="http://schemas.microsoft.com/office/drawing/2014/main" id="{B04CEB36-FE1D-43CF-B2AF-08B955C62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776B6CF-B6D5-4169-B6F0-9C8888709345}"/>
              </a:ext>
            </a:extLst>
          </p:cNvPr>
          <p:cNvSpPr/>
          <p:nvPr/>
        </p:nvSpPr>
        <p:spPr>
          <a:xfrm>
            <a:off x="9096375" y="6276975"/>
            <a:ext cx="3095625" cy="4857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stol, na zatvorenom, radni stol&#10;&#10;Opis je automatski generiran">
            <a:extLst>
              <a:ext uri="{FF2B5EF4-FFF2-40B4-BE49-F238E27FC236}">
                <a16:creationId xmlns:a16="http://schemas.microsoft.com/office/drawing/2014/main" id="{5A6BAF8E-0023-4FAC-A86E-DD98F1BB7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AFAD6DE-24AE-4FD0-B2A5-2191B4828FE2}"/>
              </a:ext>
            </a:extLst>
          </p:cNvPr>
          <p:cNvSpPr/>
          <p:nvPr/>
        </p:nvSpPr>
        <p:spPr>
          <a:xfrm>
            <a:off x="0" y="6372225"/>
            <a:ext cx="2390775" cy="485775"/>
          </a:xfrm>
          <a:prstGeom prst="rect">
            <a:avLst/>
          </a:prstGeom>
          <a:solidFill>
            <a:srgbClr val="CDA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393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prozor&#10;&#10;Opis je automatski generiran">
            <a:extLst>
              <a:ext uri="{FF2B5EF4-FFF2-40B4-BE49-F238E27FC236}">
                <a16:creationId xmlns:a16="http://schemas.microsoft.com/office/drawing/2014/main" id="{AC7D29D6-8C52-4502-AEF5-0FCBCADB0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ECA465D-6966-4167-BBC3-3BB98EDD2B97}"/>
              </a:ext>
            </a:extLst>
          </p:cNvPr>
          <p:cNvSpPr/>
          <p:nvPr/>
        </p:nvSpPr>
        <p:spPr>
          <a:xfrm>
            <a:off x="0" y="5895975"/>
            <a:ext cx="12192000" cy="962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558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3AE30EED-42CB-4DDB-81C0-086DF80CB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C9B288B-C765-4833-8F42-E9ADA4BDF51A}"/>
              </a:ext>
            </a:extLst>
          </p:cNvPr>
          <p:cNvSpPr/>
          <p:nvPr/>
        </p:nvSpPr>
        <p:spPr>
          <a:xfrm>
            <a:off x="4829175" y="5981701"/>
            <a:ext cx="7362825" cy="87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670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A62B307-C7F1-4915-88E4-89205A566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21E8578-9D7F-48B3-8FC8-FAF83DB51F5B}"/>
              </a:ext>
            </a:extLst>
          </p:cNvPr>
          <p:cNvSpPr/>
          <p:nvPr/>
        </p:nvSpPr>
        <p:spPr>
          <a:xfrm>
            <a:off x="6248400" y="5815012"/>
            <a:ext cx="5029200" cy="557213"/>
          </a:xfrm>
          <a:prstGeom prst="rect">
            <a:avLst/>
          </a:prstGeom>
          <a:solidFill>
            <a:srgbClr val="E3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F6AA891A-55F2-4389-B9B9-C65E1C1261A1}"/>
              </a:ext>
            </a:extLst>
          </p:cNvPr>
          <p:cNvSpPr/>
          <p:nvPr/>
        </p:nvSpPr>
        <p:spPr>
          <a:xfrm>
            <a:off x="304800" y="5349875"/>
            <a:ext cx="5029200" cy="1184275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385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952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F754365-18C7-497C-8504-4B4FA5AB3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8D12F27-1445-4DDC-9CA3-0D6F1BBAEF00}"/>
              </a:ext>
            </a:extLst>
          </p:cNvPr>
          <p:cNvSpPr/>
          <p:nvPr/>
        </p:nvSpPr>
        <p:spPr>
          <a:xfrm>
            <a:off x="0" y="5884068"/>
            <a:ext cx="12192000" cy="973932"/>
          </a:xfrm>
          <a:prstGeom prst="rect">
            <a:avLst/>
          </a:prstGeom>
          <a:solidFill>
            <a:srgbClr val="E3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232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DC2D602-98E7-46E9-B3CA-E9CE917AB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4D9AFCA-CD2E-4413-92B8-902BA66A9E9A}"/>
              </a:ext>
            </a:extLst>
          </p:cNvPr>
          <p:cNvSpPr/>
          <p:nvPr/>
        </p:nvSpPr>
        <p:spPr>
          <a:xfrm>
            <a:off x="4133850" y="6215062"/>
            <a:ext cx="5029200" cy="5572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2A46870-20BB-48A0-80CD-CE59DEF0F473}"/>
              </a:ext>
            </a:extLst>
          </p:cNvPr>
          <p:cNvSpPr/>
          <p:nvPr/>
        </p:nvSpPr>
        <p:spPr>
          <a:xfrm>
            <a:off x="76200" y="843756"/>
            <a:ext cx="1181100" cy="10993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446E2554-0D3C-4A52-BCE5-8073FF95FDDF}"/>
              </a:ext>
            </a:extLst>
          </p:cNvPr>
          <p:cNvSpPr/>
          <p:nvPr/>
        </p:nvSpPr>
        <p:spPr>
          <a:xfrm>
            <a:off x="4286250" y="6367462"/>
            <a:ext cx="5029200" cy="5572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805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B27F232-AF83-4F5A-A9B5-42E857C14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AED9AAD-CA2A-49A0-B101-3C5B9284C9D0}"/>
              </a:ext>
            </a:extLst>
          </p:cNvPr>
          <p:cNvSpPr/>
          <p:nvPr/>
        </p:nvSpPr>
        <p:spPr>
          <a:xfrm>
            <a:off x="4133850" y="5524500"/>
            <a:ext cx="5029200" cy="13795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931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osoba, gomila&#10;&#10;Opis je automatski generiran">
            <a:extLst>
              <a:ext uri="{FF2B5EF4-FFF2-40B4-BE49-F238E27FC236}">
                <a16:creationId xmlns:a16="http://schemas.microsoft.com/office/drawing/2014/main" id="{C87F92D4-B8D9-492F-8529-D30A6CF09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CA83E41-979B-406C-A562-0E85339E6B40}"/>
              </a:ext>
            </a:extLst>
          </p:cNvPr>
          <p:cNvSpPr/>
          <p:nvPr/>
        </p:nvSpPr>
        <p:spPr>
          <a:xfrm>
            <a:off x="0" y="6068218"/>
            <a:ext cx="12192000" cy="7897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161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825D375-2EA9-419E-8DFE-882B0BD14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872DC4D-03CD-4D50-AD31-5AD502630D46}"/>
              </a:ext>
            </a:extLst>
          </p:cNvPr>
          <p:cNvSpPr/>
          <p:nvPr/>
        </p:nvSpPr>
        <p:spPr>
          <a:xfrm>
            <a:off x="0" y="5881687"/>
            <a:ext cx="7429500" cy="9763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362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A8B7056-4E50-464B-94B2-F71D6E42B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C570FC7-9F64-4FBF-9A92-4081D773774C}"/>
              </a:ext>
            </a:extLst>
          </p:cNvPr>
          <p:cNvSpPr/>
          <p:nvPr/>
        </p:nvSpPr>
        <p:spPr>
          <a:xfrm>
            <a:off x="0" y="4792662"/>
            <a:ext cx="5029200" cy="20653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E62145A-C2E0-42BD-B7B6-A87F107204D1}"/>
              </a:ext>
            </a:extLst>
          </p:cNvPr>
          <p:cNvSpPr/>
          <p:nvPr/>
        </p:nvSpPr>
        <p:spPr>
          <a:xfrm>
            <a:off x="3514725" y="5891211"/>
            <a:ext cx="6781800" cy="9667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BAD86A91-21A4-4054-A188-821D7D4EBEAC}"/>
              </a:ext>
            </a:extLst>
          </p:cNvPr>
          <p:cNvSpPr/>
          <p:nvPr/>
        </p:nvSpPr>
        <p:spPr>
          <a:xfrm>
            <a:off x="-1" y="17462"/>
            <a:ext cx="12191999" cy="14589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810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1FE03ED-783A-46E9-A38F-06431AB9B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6AD6564-AB2B-45E2-97E1-36507F918BB7}"/>
              </a:ext>
            </a:extLst>
          </p:cNvPr>
          <p:cNvSpPr/>
          <p:nvPr/>
        </p:nvSpPr>
        <p:spPr>
          <a:xfrm>
            <a:off x="0" y="5779293"/>
            <a:ext cx="9829800" cy="1078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076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865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6D45DCE-EED4-440A-A255-49DC752A9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75ACE10-F8E6-46BF-92ED-FDD96B63C7FD}"/>
              </a:ext>
            </a:extLst>
          </p:cNvPr>
          <p:cNvSpPr/>
          <p:nvPr/>
        </p:nvSpPr>
        <p:spPr>
          <a:xfrm>
            <a:off x="0" y="5981700"/>
            <a:ext cx="9277350" cy="87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908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svemirsko odijelo&#10;&#10;Opis je automatski generiran">
            <a:extLst>
              <a:ext uri="{FF2B5EF4-FFF2-40B4-BE49-F238E27FC236}">
                <a16:creationId xmlns:a16="http://schemas.microsoft.com/office/drawing/2014/main" id="{5C6E9CE3-AD97-413B-9D0C-3562A4DFB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41DCC71-1E55-410A-8E87-1CF81F1A4BEE}"/>
              </a:ext>
            </a:extLst>
          </p:cNvPr>
          <p:cNvSpPr/>
          <p:nvPr/>
        </p:nvSpPr>
        <p:spPr>
          <a:xfrm>
            <a:off x="9096374" y="6286500"/>
            <a:ext cx="3095625" cy="571500"/>
          </a:xfrm>
          <a:prstGeom prst="rect">
            <a:avLst/>
          </a:prstGeom>
          <a:solidFill>
            <a:srgbClr val="6B5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210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A729A217-29E7-4DE7-90B8-27AC46916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B592784-8074-4FC9-988A-DC80F48918A4}"/>
              </a:ext>
            </a:extLst>
          </p:cNvPr>
          <p:cNvSpPr/>
          <p:nvPr/>
        </p:nvSpPr>
        <p:spPr>
          <a:xfrm>
            <a:off x="338137" y="1030288"/>
            <a:ext cx="2433638" cy="504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233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nebo, na otvorenom, znak&#10;&#10;Opis je automatski generiran">
            <a:extLst>
              <a:ext uri="{FF2B5EF4-FFF2-40B4-BE49-F238E27FC236}">
                <a16:creationId xmlns:a16="http://schemas.microsoft.com/office/drawing/2014/main" id="{AA5AC311-07DE-4E51-8C45-CC3DF5AA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E4A0801-DBED-4EDF-95D6-6B153EC20918}"/>
              </a:ext>
            </a:extLst>
          </p:cNvPr>
          <p:cNvSpPr/>
          <p:nvPr/>
        </p:nvSpPr>
        <p:spPr>
          <a:xfrm>
            <a:off x="0" y="6038850"/>
            <a:ext cx="3448050" cy="819150"/>
          </a:xfrm>
          <a:prstGeom prst="rect">
            <a:avLst/>
          </a:prstGeom>
          <a:solidFill>
            <a:srgbClr val="060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567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DE902056-4335-4742-BC4B-7288BF5E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4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cesta, na otvorenom, osoba&#10;&#10;Opis je automatski generiran">
            <a:extLst>
              <a:ext uri="{FF2B5EF4-FFF2-40B4-BE49-F238E27FC236}">
                <a16:creationId xmlns:a16="http://schemas.microsoft.com/office/drawing/2014/main" id="{7BD1194D-C82E-4698-A8CC-5107485713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8" b="10972"/>
          <a:stretch/>
        </p:blipFill>
        <p:spPr>
          <a:xfrm>
            <a:off x="0" y="0"/>
            <a:ext cx="12485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9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8E01CB-6FBC-4673-8F83-8143CDFBA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1DF200B-A737-44F7-B67B-60D061C3E9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osoba&#10;&#10;Opis je automatski generiran">
            <a:extLst>
              <a:ext uri="{FF2B5EF4-FFF2-40B4-BE49-F238E27FC236}">
                <a16:creationId xmlns:a16="http://schemas.microsoft.com/office/drawing/2014/main" id="{583CE296-0AE3-4197-9AC0-3E8D27B18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5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Široki zaslon</PresentationFormat>
  <Paragraphs>0</Paragraphs>
  <Slides>27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Nikola Bistrović</dc:creator>
  <cp:lastModifiedBy>Nikola Bistrović</cp:lastModifiedBy>
  <cp:revision>5</cp:revision>
  <dcterms:created xsi:type="dcterms:W3CDTF">2022-03-07T12:56:38Z</dcterms:created>
  <dcterms:modified xsi:type="dcterms:W3CDTF">2022-03-07T13:06:48Z</dcterms:modified>
</cp:coreProperties>
</file>