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BEFA83-1B80-4BE9-919E-686DB4D98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14D437B-4CA4-44FF-962C-97E2F5FC3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35BB53B-C358-4471-BB7C-179753A2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F4D8177-652F-46A2-A971-45F5CB735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DFC1A50-7C44-4BEA-9192-638D6822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1947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28B6BF-8135-4EB9-AD68-0EF667FF9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C20D0C7-4D5D-44E0-B38F-51AACD593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26D3DA8-C7A8-424F-BD5D-F5878113E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25D89B3-622C-491E-81A1-35D631D4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250D436-4DE5-4674-9C79-DA2E5BC6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577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535BA63-E73F-4093-BE24-27FCB9448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678808C-588D-4C88-BD22-835A68121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E162012-217E-452B-A248-BEA16B3B8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4BED368-1A99-417C-B16C-3617AEC72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34D9038-5EA5-410F-B201-83F94EE4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1077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47A492-D180-4FA0-AD6C-B7F41DE6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21BA19-3DED-4FB2-B503-2CD9DF6CD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E1B9514-FFD2-444A-8C31-821407FD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553ACE4-6B11-463A-88E0-3AC38F09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C691098-669F-4970-A421-75609BDA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01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4D4457-082A-4823-9F21-5DA08E40F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81575AB-3972-402A-B610-44B5EE143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3ECD4AD-1853-4378-8F0C-AFF479C57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19206D5-EBF8-4C5C-8BCC-310444507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0E94F32-E8CE-4781-B654-D9D7EE96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454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029425-EA0D-4788-965A-435EFFD2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E8F912-AC8D-4485-B9CB-287E47AF4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96BF421-130E-42A7-8927-05D29E3A8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1D4D527-F5A2-41D6-97E4-C617BF5FA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420FDFE-0925-40E4-9D52-236C3E2A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D8720D6-B9BA-4FD7-8AEF-20AA90A1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816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856C73-0C51-4F7D-8337-C3450D62B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CEFAA25-0C93-46C9-9AE4-79C3E0E45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291500C-9E10-4DA0-8617-55186F830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C7624A7-8DF4-4875-8249-ED8DD39B0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3FC4DAFE-E3FE-4C3C-833A-B25865F88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04D2BF4-D4A5-4723-BDB2-C915FFBAC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89D6D5F-7453-452F-A4AD-36F37BF2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94C141DF-7692-43C7-8322-64EE7637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335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6D8505-CDDA-4013-8794-5D1534DE2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9008A2C-2916-4F12-AAA4-D62B8FDD5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55D2FDA-26DA-45B4-8063-51FD4ED11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2A62189-CDA2-4B58-A689-4203445E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5388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403F444-C074-44A6-A09E-04FE9452B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EB2F6B1-58CD-45CB-8D58-F76A952C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D8CEF6F-15DF-4984-B0DA-EAAA79C4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4935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E8B0A4-C996-4F51-9BE4-B9D4F199E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96C4BE-1450-4F00-A066-C2B3898F9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5D7B95F-16E6-411A-8896-F8389C4BD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8A6A43B-B7AC-48F8-A2BE-B8CF050F8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F22D8F9-A428-40E6-ADF2-42239E1C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E0485E0-C1C2-447B-960C-C17F5E25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9358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8E721C-31E5-4659-851F-6626EA3E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4EF8C62-141C-4316-8AEE-0A8E715E08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7ECE64C-3E8B-499A-9FD9-029E2B66C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C85BF4F-51EE-4B70-A2BE-203D97C2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A4BD9ED-19BE-4BC0-AD72-37AA0A1C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46C5E10-918D-4AD7-9DAA-147352F1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919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FAD64F66-5954-4C90-BC8B-7072A6C2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47AC01D-E7F2-495A-A2E5-3C9DD26A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E573070-5AC7-4386-8285-EFF6B9A99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85228-B6D0-468B-B34A-077AC1584752}" type="datetimeFigureOut">
              <a:rPr lang="hr-HR" smtClean="0"/>
              <a:t>22.4.2022.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77C9711-16A7-4D08-9A08-3AB2A2E40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39E87FB-6DAB-4D58-813D-660323104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39C05-E770-428C-AB3B-9E147B89E2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101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017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C9FA3D6-3BA7-407A-988A-974A61EC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A9F6C7C-5AE2-415E-874F-216CB991BDC5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786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7F05CCF-7761-4250-B700-E85B9FED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789F034-4DB3-4CB6-9366-9D48E5193612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957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2BEE785-3BC4-4E0A-BC98-38585D289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B2A6BBD-E08B-47CA-A9FF-591CCE799039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85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E8BDAEC-3551-4492-903F-B4DECB12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7460A0CE-B0FA-4C55-B184-8257DD37F7B8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654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E7B1B30-6A8D-4A8F-B054-E852C72E6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F587568-B870-4405-BAF9-4F2AA006E9E3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646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689659B-565C-4EF5-8939-FF050B132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5B766FA-26C2-4D36-977B-E2B91C90D511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021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8A393AFF-B99B-4304-B595-E496B8509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FAE72DC-1C00-4978-B8A3-4AFA519C1D30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227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hrana&#10;&#10;Opis je automatski generiran">
            <a:extLst>
              <a:ext uri="{FF2B5EF4-FFF2-40B4-BE49-F238E27FC236}">
                <a16:creationId xmlns:a16="http://schemas.microsoft.com/office/drawing/2014/main" id="{91B44E42-79D2-453E-8F7A-F5DEE5266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F62239A-2376-4EA4-9A16-0EB439AA8126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270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6C18A6DB-5C59-47EE-84B7-BAD92AFD7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27062AD-27FC-48C3-B5AF-EE112B7E7692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97D2FA0-679D-4C38-9A85-C1A506A7E79D}"/>
              </a:ext>
            </a:extLst>
          </p:cNvPr>
          <p:cNvSpPr/>
          <p:nvPr/>
        </p:nvSpPr>
        <p:spPr>
          <a:xfrm>
            <a:off x="8524874" y="4746760"/>
            <a:ext cx="3667125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23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0A769851-D330-4E41-BECC-7A4815AE6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6F80C60-E53B-43EA-885D-3116CF4E321A}"/>
              </a:ext>
            </a:extLst>
          </p:cNvPr>
          <p:cNvSpPr/>
          <p:nvPr/>
        </p:nvSpPr>
        <p:spPr>
          <a:xfrm>
            <a:off x="0" y="6076950"/>
            <a:ext cx="12192000" cy="7810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16EEFA7B-787E-494B-8B75-1B715C8FE9A0}"/>
              </a:ext>
            </a:extLst>
          </p:cNvPr>
          <p:cNvSpPr/>
          <p:nvPr/>
        </p:nvSpPr>
        <p:spPr>
          <a:xfrm>
            <a:off x="6448426" y="4746760"/>
            <a:ext cx="5743574" cy="14063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870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1C89305-78C8-4A50-9109-19B014912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1C41B52-48E1-4C7B-A92B-8CACB3667758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F10AC096-5549-450C-B50C-FB2FFCCDE7CC}"/>
              </a:ext>
            </a:extLst>
          </p:cNvPr>
          <p:cNvSpPr/>
          <p:nvPr/>
        </p:nvSpPr>
        <p:spPr>
          <a:xfrm>
            <a:off x="6096000" y="4445540"/>
            <a:ext cx="6096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432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DE88EB93-D69C-4876-996B-BB94E09D3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5854384-F54D-44BF-BC2A-F8DC3F41E1AD}"/>
              </a:ext>
            </a:extLst>
          </p:cNvPr>
          <p:cNvSpPr/>
          <p:nvPr/>
        </p:nvSpPr>
        <p:spPr>
          <a:xfrm>
            <a:off x="0" y="6076950"/>
            <a:ext cx="12192000" cy="7810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8EA26007-C594-4C6E-A77F-D06D4ED4507F}"/>
              </a:ext>
            </a:extLst>
          </p:cNvPr>
          <p:cNvSpPr/>
          <p:nvPr/>
        </p:nvSpPr>
        <p:spPr>
          <a:xfrm>
            <a:off x="6448426" y="4746760"/>
            <a:ext cx="5743574" cy="14063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990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53132B5F-1CD7-4E16-9217-F3801ED6A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2FB62A0-5CE0-4C38-82E8-0D4BEACBA8F6}"/>
              </a:ext>
            </a:extLst>
          </p:cNvPr>
          <p:cNvSpPr/>
          <p:nvPr/>
        </p:nvSpPr>
        <p:spPr>
          <a:xfrm>
            <a:off x="0" y="6076950"/>
            <a:ext cx="12192000" cy="7810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009833A-B2D2-483C-84FE-AAC9FCDF579C}"/>
              </a:ext>
            </a:extLst>
          </p:cNvPr>
          <p:cNvSpPr/>
          <p:nvPr/>
        </p:nvSpPr>
        <p:spPr>
          <a:xfrm>
            <a:off x="6448426" y="4746760"/>
            <a:ext cx="5743574" cy="14063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127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CB5B93C-3850-4C02-BF37-F8FAC027E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A57DC30-2CF1-4116-971E-1C573E5C7B6B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B343E149-D0F6-4F31-8061-A5B6150E8C31}"/>
              </a:ext>
            </a:extLst>
          </p:cNvPr>
          <p:cNvSpPr/>
          <p:nvPr/>
        </p:nvSpPr>
        <p:spPr>
          <a:xfrm>
            <a:off x="6448426" y="4746760"/>
            <a:ext cx="5743574" cy="14063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487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86E23FD-4E02-45B8-9445-8CF8123B1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457B94E-3C19-4876-B094-0E344717CD59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888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6F02110-B3E3-4627-92D3-F5069832E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02F9019-9030-4712-9661-5CCA63C2FB04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134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EDB284C-8721-4EE7-B6AB-0F9D22D2B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71C7DD64-9B91-4C6D-A00F-7C27C0BF0C22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257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1ED692B-3E8F-4B27-B4B3-A271286A8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D21CA56-3750-4A98-A768-D556B1042C8C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97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84EC4BE-B6B4-4F8A-B2E5-A64D8330F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24CF132-6A43-4332-9401-87F450EB8A61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027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EB9C943-8217-4A03-9B1E-127002EC6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11612AA-D71E-4A93-90AB-F1E72194215A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391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38B70D7-CE0B-492F-A594-F4ED14517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35D256C-EC12-4B18-BA05-217BD926E061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846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8A392AE-CC71-4E84-9813-63090566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C0E3853-63E6-40AC-805D-067B9D582A13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528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34174E2-B471-4734-933B-F864F43D5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4FC676A-FBE9-4700-807E-1ED02EAD357B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A8CBE398-931A-4311-8697-32C40F3F536D}"/>
              </a:ext>
            </a:extLst>
          </p:cNvPr>
          <p:cNvSpPr/>
          <p:nvPr/>
        </p:nvSpPr>
        <p:spPr>
          <a:xfrm>
            <a:off x="6543675" y="4788693"/>
            <a:ext cx="55626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447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CA2AD844-3D81-40BC-8473-7DFBFA6EF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E97BE99-A96F-4524-8E55-B186390C78B2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8A11C058-1744-4CB2-B78B-E62660CDB354}"/>
              </a:ext>
            </a:extLst>
          </p:cNvPr>
          <p:cNvSpPr/>
          <p:nvPr/>
        </p:nvSpPr>
        <p:spPr>
          <a:xfrm>
            <a:off x="6543675" y="4788693"/>
            <a:ext cx="55626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974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953AF4A-0F02-43C4-8869-5527D4311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42A25CB-A4B9-4CAE-B4D4-C8EEB1D1928A}"/>
              </a:ext>
            </a:extLst>
          </p:cNvPr>
          <p:cNvSpPr/>
          <p:nvPr/>
        </p:nvSpPr>
        <p:spPr>
          <a:xfrm>
            <a:off x="85725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AAF5A9CD-00AF-4882-813A-1A3C97C61E8B}"/>
              </a:ext>
            </a:extLst>
          </p:cNvPr>
          <p:cNvSpPr/>
          <p:nvPr/>
        </p:nvSpPr>
        <p:spPr>
          <a:xfrm>
            <a:off x="6629400" y="4788693"/>
            <a:ext cx="55626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66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C605782-4784-4D70-B505-4E8DC66EE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ABAD265-9501-44CB-9DE5-8E41942AC39E}"/>
              </a:ext>
            </a:extLst>
          </p:cNvPr>
          <p:cNvSpPr/>
          <p:nvPr/>
        </p:nvSpPr>
        <p:spPr>
          <a:xfrm>
            <a:off x="85725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D082F452-AE50-4C56-B01D-F88BA4BF61A6}"/>
              </a:ext>
            </a:extLst>
          </p:cNvPr>
          <p:cNvSpPr/>
          <p:nvPr/>
        </p:nvSpPr>
        <p:spPr>
          <a:xfrm>
            <a:off x="6629400" y="4788693"/>
            <a:ext cx="55626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842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15F7766-CEB8-41B0-994B-78AA0320D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C107BBA-4A01-4D02-9676-9BC922F9E13B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000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DB0E467-A84C-453F-B043-A83284FC7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5EB9FFE-9432-4A68-AAAC-C952F048A62B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098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173CBDE-4346-436E-A978-5614DAF99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0EE0A6C-6ABC-4B86-8B2C-80643B537EEC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145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4D6E045-9006-48AD-BC68-9C6FA0FE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4704128-0A7A-425E-A8A1-E98CC72BAF38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905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F874AF6-D990-4B44-B7DE-531CE4F77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B6CB50F-F18C-416A-B0F2-5FF1930749F5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666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531CF-230B-48E3-914A-363AD5F7D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80E804-B4F7-4828-8142-A481BC15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A1216906-3F9E-4CAD-A380-C65242DB9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44BACA4-4485-4EC4-AB35-45E4E31A0DA8}"/>
              </a:ext>
            </a:extLst>
          </p:cNvPr>
          <p:cNvSpPr/>
          <p:nvPr/>
        </p:nvSpPr>
        <p:spPr>
          <a:xfrm>
            <a:off x="0" y="5651770"/>
            <a:ext cx="12192000" cy="1206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55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Široki zaslon</PresentationFormat>
  <Paragraphs>0</Paragraphs>
  <Slides>33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Nikola Bistrović</dc:creator>
  <cp:lastModifiedBy>Nikola Bistrović</cp:lastModifiedBy>
  <cp:revision>4</cp:revision>
  <dcterms:created xsi:type="dcterms:W3CDTF">2022-04-22T12:12:11Z</dcterms:created>
  <dcterms:modified xsi:type="dcterms:W3CDTF">2022-04-22T12:17:14Z</dcterms:modified>
</cp:coreProperties>
</file>