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sldIdLst>
    <p:sldId id="256" r:id="rId3"/>
    <p:sldId id="260" r:id="rId4"/>
    <p:sldId id="258" r:id="rId5"/>
    <p:sldId id="257" r:id="rId6"/>
    <p:sldId id="259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2" r:id="rId15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2262" y="-9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lang="en-US" sz="4800" b="0" cap="none" spc="-150" dirty="0">
                <a:ln w="3175">
                  <a:solidFill>
                    <a:schemeClr val="bg2">
                      <a:lumMod val="75000"/>
                      <a:lumOff val="25000"/>
                      <a:alpha val="75000"/>
                    </a:schemeClr>
                  </a:solidFill>
                </a:ln>
                <a:gradFill flip="none" rotWithShape="1">
                  <a:gsLst>
                    <a:gs pos="0">
                      <a:schemeClr val="tx1"/>
                    </a:gs>
                    <a:gs pos="61000">
                      <a:schemeClr val="accent2">
                        <a:lumMod val="20000"/>
                        <a:lumOff val="80000"/>
                      </a:schemeClr>
                    </a:gs>
                    <a:gs pos="86000">
                      <a:schemeClr val="tx1"/>
                    </a:gs>
                  </a:gsLst>
                  <a:lin ang="5400000" scaled="0"/>
                  <a:tileRect/>
                </a:gradFill>
                <a:effectLst>
                  <a:outerShdw blurRad="114300" dir="2700000" algn="tl" rotWithShape="0">
                    <a:prstClr val="black">
                      <a:alpha val="51000"/>
                    </a:prstClr>
                  </a:outerShdw>
                </a:effectLst>
                <a:latin typeface="+mj-lt"/>
                <a:ea typeface="+mn-ea"/>
                <a:cs typeface="Arial" charset="0"/>
              </a:defRPr>
            </a:lvl1pPr>
          </a:lstStyle>
          <a:p>
            <a:pPr lvl="0" algn="l" defTabSz="1095376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-01055_Template_Ba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-955675" y="1905000"/>
            <a:ext cx="10099675" cy="22816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lang="en-US" sz="12000" b="1" kern="1200" spc="-770" dirty="0" smtClean="0">
                <a:ln w="11430">
                  <a:solidFill>
                    <a:schemeClr val="bg2">
                      <a:lumMod val="50000"/>
                      <a:lumOff val="50000"/>
                    </a:schemeClr>
                  </a:solidFill>
                </a:ln>
                <a:gradFill>
                  <a:gsLst>
                    <a:gs pos="0">
                      <a:schemeClr val="accent2">
                        <a:lumMod val="20000"/>
                        <a:lumOff val="80000"/>
                      </a:schemeClr>
                    </a:gs>
                    <a:gs pos="37000">
                      <a:schemeClr val="tx1"/>
                    </a:gs>
                    <a:gs pos="85000">
                      <a:srgbClr val="2D8499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marL="0" lvl="0" indent="0" algn="r" defTabSz="1095376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 pitchFamily="34" charset="0"/>
              <a:buNone/>
            </a:pPr>
            <a:r>
              <a:rPr lang="en-US" dirty="0" smtClean="0"/>
              <a:t>click to…</a:t>
            </a:r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se for slides with Software 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193899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-01055_Template_Ba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-955675" y="1905000"/>
            <a:ext cx="10099675" cy="22816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lang="en-US" sz="12000" b="1" kern="1200" spc="-770" dirty="0" smtClean="0">
                <a:ln w="11430">
                  <a:solidFill>
                    <a:schemeClr val="bg2">
                      <a:lumMod val="50000"/>
                      <a:lumOff val="50000"/>
                    </a:schemeClr>
                  </a:solidFill>
                </a:ln>
                <a:gradFill>
                  <a:gsLst>
                    <a:gs pos="0">
                      <a:schemeClr val="accent2">
                        <a:lumMod val="20000"/>
                        <a:lumOff val="80000"/>
                      </a:schemeClr>
                    </a:gs>
                    <a:gs pos="37000">
                      <a:schemeClr val="tx1"/>
                    </a:gs>
                    <a:gs pos="85000">
                      <a:srgbClr val="2D8499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marL="0" lvl="0" indent="0" algn="r" defTabSz="1095376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 pitchFamily="34" charset="0"/>
              <a:buNone/>
            </a:pPr>
            <a:r>
              <a:rPr lang="en-US" dirty="0" smtClean="0"/>
              <a:t>click to…</a:t>
            </a:r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2129814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2129814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1553"/>
            <a:ext cx="4114800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981" y="1411553"/>
            <a:ext cx="4117019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 - Prints in GRAYS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lvl="0" algn="l" defTabSz="1095376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>
          <a:ln w="3175">
            <a:solidFill>
              <a:schemeClr val="bg2">
                <a:lumMod val="75000"/>
                <a:lumOff val="25000"/>
                <a:alpha val="75000"/>
              </a:schemeClr>
            </a:solidFill>
          </a:ln>
          <a:gradFill flip="none" rotWithShape="1">
            <a:gsLst>
              <a:gs pos="0">
                <a:schemeClr val="tx1"/>
              </a:gs>
              <a:gs pos="61000">
                <a:schemeClr val="accent2">
                  <a:lumMod val="20000"/>
                  <a:lumOff val="80000"/>
                </a:schemeClr>
              </a:gs>
              <a:gs pos="86000">
                <a:schemeClr val="tx1"/>
              </a:gs>
            </a:gsLst>
            <a:lin ang="5400000" scaled="0"/>
            <a:tileRect/>
          </a:gradFill>
          <a:effectLst>
            <a:outerShdw blurRad="114300" dir="2700000" algn="tl" rotWithShape="0">
              <a:prstClr val="black">
                <a:alpha val="51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 rectangle.png"/>
          <p:cNvPicPr>
            <a:picLocks noChangeAspect="1"/>
          </p:cNvPicPr>
          <p:nvPr/>
        </p:nvPicPr>
        <p:blipFill>
          <a:blip r:embed="rId4"/>
          <a:srcRect b="10453"/>
          <a:stretch>
            <a:fillRect/>
          </a:stretch>
        </p:blipFill>
        <p:spPr>
          <a:xfrm>
            <a:off x="0" y="1299706"/>
            <a:ext cx="9144000" cy="555829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lvl="0" algn="l" defTabSz="1095376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2" y="1905000"/>
            <a:ext cx="8040688" cy="2108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>
          <a:ln w="3175">
            <a:solidFill>
              <a:schemeClr val="bg2">
                <a:lumMod val="75000"/>
                <a:lumOff val="25000"/>
                <a:alpha val="75000"/>
              </a:schemeClr>
            </a:solidFill>
          </a:ln>
          <a:gradFill flip="none" rotWithShape="1">
            <a:gsLst>
              <a:gs pos="0">
                <a:schemeClr val="tx1"/>
              </a:gs>
              <a:gs pos="61000">
                <a:schemeClr val="accent2">
                  <a:lumMod val="20000"/>
                  <a:lumOff val="80000"/>
                </a:schemeClr>
              </a:gs>
              <a:gs pos="86000">
                <a:schemeClr val="tx1"/>
              </a:gs>
            </a:gsLst>
            <a:lin ang="5400000" scaled="0"/>
            <a:tileRect/>
          </a:gradFill>
          <a:effectLst>
            <a:outerShdw blurRad="114300" dir="2700000" algn="tl" rotWithShape="0">
              <a:prstClr val="black">
                <a:alpha val="51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0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954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1970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4009" indent="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6047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www.miljenko.info/skrinja_files/svijeca-28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6" y="1"/>
            <a:ext cx="9144056" cy="68223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r-HR" dirty="0" smtClean="0"/>
              <a:t>Bolesničko pomazanje</a:t>
            </a:r>
            <a:endParaRPr lang="hr-HR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r-HR" dirty="0" smtClean="0"/>
              <a:t>Sveti red</a:t>
            </a:r>
            <a:endParaRPr lang="hr-HR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r-HR" dirty="0" smtClean="0"/>
              <a:t>Ženidba</a:t>
            </a:r>
            <a:endParaRPr lang="hr-HR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14280" y="1000108"/>
          <a:ext cx="8643999" cy="4701225"/>
        </p:xfrm>
        <a:graphic>
          <a:graphicData uri="http://schemas.openxmlformats.org/drawingml/2006/table">
            <a:tbl>
              <a:tblPr/>
              <a:tblGrid>
                <a:gridCol w="2521039"/>
                <a:gridCol w="3479441"/>
                <a:gridCol w="2643519"/>
              </a:tblGrid>
              <a:tr h="1320460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400" dirty="0">
                          <a:latin typeface="Times New Roman"/>
                          <a:ea typeface="Times New Roman"/>
                          <a:cs typeface="Times New Roman"/>
                        </a:rPr>
                        <a:t>SAKRAMENTI</a:t>
                      </a:r>
                      <a:endParaRPr lang="hr-HR" sz="5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</a:tr>
              <a:tr h="8128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 b="1" dirty="0">
                          <a:solidFill>
                            <a:srgbClr val="365F9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INICIJACIJE</a:t>
                      </a:r>
                      <a:endParaRPr lang="hr-HR" sz="2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 b="1" dirty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OZDRAVLJENJA</a:t>
                      </a:r>
                      <a:endParaRPr lang="hr-HR" sz="2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U SLUŽBI ZAJEDNICE</a:t>
                      </a:r>
                      <a:endParaRPr lang="hr-HR" sz="2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867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hr-HR" sz="36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GB" sz="3600" dirty="0" err="1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krštenje</a:t>
                      </a:r>
                      <a:endParaRPr lang="hr-HR" sz="3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hr-HR" sz="36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GB" sz="3600" dirty="0" err="1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euharistija</a:t>
                      </a:r>
                      <a:endParaRPr lang="hr-HR" sz="3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hr-HR" sz="36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GB" sz="3600" dirty="0" err="1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potvrda</a:t>
                      </a:r>
                      <a:endParaRPr lang="hr-HR" sz="3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hr-HR" sz="44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GB" sz="4400" dirty="0" err="1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pomirenje</a:t>
                      </a:r>
                      <a:endParaRPr lang="hr-HR" sz="4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hr-HR" sz="44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GB" sz="4400" dirty="0" err="1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bolesničko</a:t>
                      </a:r>
                      <a:r>
                        <a:rPr lang="en-GB" sz="44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GB" sz="4400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pomazanje</a:t>
                      </a:r>
                      <a:endParaRPr lang="hr-HR" sz="4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hr-HR" sz="48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GB" sz="4800" dirty="0" err="1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sveti</a:t>
                      </a:r>
                      <a:r>
                        <a:rPr lang="en-GB" sz="48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GB" sz="48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red</a:t>
                      </a:r>
                      <a:endParaRPr lang="hr-HR" sz="48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hr-HR" sz="48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GB" sz="4800" dirty="0" err="1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ženidba</a:t>
                      </a:r>
                      <a:endParaRPr lang="hr-HR" sz="48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www.panpek.hr/images/catalog/4/206_thn_KruhKukuruzniDomaci_8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32772" name="Picture 4" descr="http://wallpapernet.eu/wp-content/gallery/1_water_wallpaper_05/1271649393_1920x1200_blue-abstract-wat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472" y="500042"/>
            <a:ext cx="7572428" cy="4786346"/>
          </a:xfrm>
        </p:spPr>
        <p:txBody>
          <a:bodyPr/>
          <a:lstStyle/>
          <a:p>
            <a:r>
              <a:rPr lang="hr-HR" sz="6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Isus je obećao apostolima da će uvijek biti sa svojom Crkvom i to upravo i čini preko sakramenata!</a:t>
            </a:r>
            <a:endParaRPr lang="hr-HR" sz="6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00034" y="571480"/>
            <a:ext cx="7690114" cy="1384994"/>
          </a:xfrm>
        </p:spPr>
        <p:txBody>
          <a:bodyPr/>
          <a:lstStyle/>
          <a:p>
            <a:pPr algn="r"/>
            <a:r>
              <a:rPr lang="hr-HR" sz="10000" dirty="0"/>
              <a:t>7 sakramenata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r-HR" dirty="0" smtClean="0"/>
              <a:t>Krštenje</a:t>
            </a:r>
            <a:endParaRPr lang="hr-HR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r-HR" dirty="0" smtClean="0"/>
              <a:t>Potvrda</a:t>
            </a:r>
            <a:endParaRPr lang="hr-HR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r-HR" dirty="0" smtClean="0"/>
              <a:t>Euharistija</a:t>
            </a:r>
            <a:endParaRPr lang="hr-HR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r-HR" dirty="0" smtClean="0"/>
              <a:t>Ispovijed</a:t>
            </a:r>
            <a:endParaRPr lang="hr-HR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Metallic_Purple_Template_Segoe_TP10286765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99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White with Courier font for code slides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TS010286765</Template>
  <TotalTime>11</TotalTime>
  <Words>52</Words>
  <Application>Microsoft Office PowerPoint</Application>
  <PresentationFormat>On-screen Show (4:3)</PresentationFormat>
  <Paragraphs>20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1_Metallic_Purple_Template_Segoe_TP10286765</vt:lpstr>
      <vt:lpstr>White with Courier font for code slides</vt:lpstr>
      <vt:lpstr>Slide 1</vt:lpstr>
      <vt:lpstr>Slide 2</vt:lpstr>
      <vt:lpstr>Slide 3</vt:lpstr>
      <vt:lpstr>Isus je obećao apostolima da će uvijek biti sa svojom Crkvom i to upravo i čini preko sakramenata!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Nikola</dc:creator>
  <cp:lastModifiedBy>Nikola</cp:lastModifiedBy>
  <cp:revision>2</cp:revision>
  <dcterms:created xsi:type="dcterms:W3CDTF">2013-03-28T10:40:35Z</dcterms:created>
  <dcterms:modified xsi:type="dcterms:W3CDTF">2013-03-28T10:51:49Z</dcterms:modified>
</cp:coreProperties>
</file>