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3" r:id="rId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72" y="5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53783-CCCD-4B88-8956-BBCD966B8C56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BEFD0F-AA1A-4B30-845C-785F059B857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92385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BEFD0F-AA1A-4B30-845C-785F059B8571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95183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4CD1981-3D98-4A0C-A62F-43950C4B1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022F72F-4568-45CF-A306-B38661A268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89BAB363-0988-4F92-9EA0-EAA514192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A2BB-8807-4501-B057-2BA20A6DA5AA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2D32262-B115-4A2B-8CB7-7BBC1E59D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3FBDC06E-B561-4F7F-84BC-F1AD928A5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C635-DCE5-47AB-89BF-A655E278C2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06422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9C44B2D-CFF2-4A3D-BE04-190947D8E5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DF7A65F3-7D72-4B8B-BA60-B6F110F1F8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CAEBFDD-1263-4E3E-B6D5-72622C0B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A2BB-8807-4501-B057-2BA20A6DA5AA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8D55AE9-2059-4E5D-BDAD-0FB93D8D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1683781-5E60-4C0D-B094-C7CC7B293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C635-DCE5-47AB-89BF-A655E278C2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92505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C50B0FD4-23EE-4E46-B9FD-30AAB2B6C2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2ADD9FB8-9D69-4C60-AA52-0030A90F0C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92E276C-1C02-4425-8D3A-8C3FDEF60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A2BB-8807-4501-B057-2BA20A6DA5AA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C8EAEA5F-5C3D-44CE-BCA8-285A9D3E3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DA4593F-9C01-49F8-AE1B-EE385BBDC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C635-DCE5-47AB-89BF-A655E278C2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67199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A3306E-A6F2-4373-9D3F-9C930B2DB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704D693-B43D-4E3A-9899-FE722EAA6A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3406C29-14F2-430F-A636-07C9846D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A2BB-8807-4501-B057-2BA20A6DA5AA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E3F7BD8-DE50-4F3F-8C0F-BE9ECA7015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CC2DE22-7B35-429B-8A99-D42742C66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C635-DCE5-47AB-89BF-A655E278C2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79669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B6DB06-D189-44C9-A9B3-66C29B9FA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DE3F4F28-09E3-406E-8788-E3B2A1F5D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6134FE0-EDCB-4745-9402-3C800AB0C3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A2BB-8807-4501-B057-2BA20A6DA5AA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A658B890-1AFA-4DA9-84DC-72F73C611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71FE9AA6-5F09-49E9-894F-FC8B9ADB0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C635-DCE5-47AB-89BF-A655E278C2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5270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DBA720B-5CAA-4C2E-BC70-9E65841E0E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3ABDBFA-DDF9-4F9D-A9B8-0B8E886B5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4E599440-4E78-40BB-AF06-CE60999A6C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6C3940B-26CA-4802-A4F4-CB2F7B97F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A2BB-8807-4501-B057-2BA20A6DA5AA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90F1621-CAC3-408A-AA2B-CE81AE669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C8E786F-53A3-4FE1-A0A0-609F91808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C635-DCE5-47AB-89BF-A655E278C2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85241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257E15-F84E-4919-BE1D-EBBA8D3B7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5111B9D2-1D9D-4CB7-8801-BBF2B3157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98B374F3-C1FE-4279-B501-C0F80EAF4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268C55D-D88E-4C14-A3E7-54B9F2B71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8A8EE0A3-9EF9-473D-9EF1-B9DE1FF6D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F1114C1C-E7A5-4D08-B030-D5E3748D91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A2BB-8807-4501-B057-2BA20A6DA5AA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EAD3512D-2053-47AB-876B-9B26F5921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436B6FDF-159B-4D03-8A39-DBBEA6010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C635-DCE5-47AB-89BF-A655E278C2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747512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07E598-5F33-4A81-8616-6A90AF5D6D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05DF1D7C-DF0E-4F4A-A1A5-181FEDAA1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A2BB-8807-4501-B057-2BA20A6DA5AA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730B1685-E68A-4D78-8503-DF81BCEF2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75F3CD24-6660-46BD-9336-EA7E83B5A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C635-DCE5-47AB-89BF-A655E278C2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279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9E2D9CF0-4501-4A57-959C-1379701CE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A2BB-8807-4501-B057-2BA20A6DA5AA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A1D2ACA5-98D1-4F39-BD80-62897AD176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4A07934-79F9-4A05-8973-82DC20735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C635-DCE5-47AB-89BF-A655E278C2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9970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B3C2BE4-8D35-472B-ADE8-FCF2D292FC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9FC0170-0B6A-4F72-9272-6A841EB9FC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809AB142-2FC9-4F62-831A-7F0F6F10EF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3511BB65-50C3-4223-AC73-EB474A8FF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A2BB-8807-4501-B057-2BA20A6DA5AA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E1C5E920-D3D0-4AD2-83E4-1A7BC42E8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D00C4C7-BCDB-4E21-8A57-C8CF0F75E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C635-DCE5-47AB-89BF-A655E278C2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271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D088709-8387-4C26-9795-4E35A8B26B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2E8C34E5-79E4-4879-ABB5-B64B3EB4F6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F5D8DA34-F210-4C0B-A9AD-2B97476E97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033D3126-9704-4233-9320-21AB35707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EA2BB-8807-4501-B057-2BA20A6DA5AA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1E1F312-46AC-4F54-8C11-F2B8FF322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96D2FFAB-F225-4B31-9274-68C1889B5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5C635-DCE5-47AB-89BF-A655E278C2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276182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56F89587-5937-4FF2-8BFA-30221A9E1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8B4D4AD-4A52-4B79-825F-09FCFA6C6C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B5FAB7D-111F-4A53-B570-CEBB78F534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EA2BB-8807-4501-B057-2BA20A6DA5AA}" type="datetimeFigureOut">
              <a:rPr lang="hr-HR" smtClean="0"/>
              <a:t>9.5.2022.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83B87A67-26B2-49C5-9E98-3199D9553C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9C1478F-D655-4E1D-B4DE-1E30A08605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5C635-DCE5-47AB-89BF-A655E278C21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02730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DE00876-2597-4343-A0F4-B860C87820B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E9D23EE-C719-4548-90ED-C4BA45E194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1609581-07FE-4296-9BB3-737017B4B1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70CF33CC-CEEE-406F-9909-6CCE6DC44B98}"/>
              </a:ext>
            </a:extLst>
          </p:cNvPr>
          <p:cNvSpPr txBox="1"/>
          <p:nvPr/>
        </p:nvSpPr>
        <p:spPr>
          <a:xfrm>
            <a:off x="3076575" y="239713"/>
            <a:ext cx="6172200" cy="48054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Pročitajte priloženi tekst</a:t>
            </a:r>
            <a:endParaRPr lang="hr-HR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Istražite ukratko o navedenome sakramentu na internetu</a:t>
            </a:r>
            <a:endParaRPr lang="hr-HR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+mj-lt"/>
              <a:buAutoNum type="arabicPeriod"/>
            </a:pPr>
            <a:r>
              <a:rPr lang="hr-HR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Riješite dodijeljene zadatke</a:t>
            </a:r>
            <a:endParaRPr lang="hr-HR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hr-HR" sz="36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Prezentirajte pred razredom i odglumite primanje sakramenta</a:t>
            </a:r>
            <a:endParaRPr lang="hr-HR" sz="36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74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25</Words>
  <Application>Microsoft Office PowerPoint</Application>
  <PresentationFormat>Široki zaslon</PresentationFormat>
  <Paragraphs>5</Paragraphs>
  <Slides>1</Slides>
  <Notes>1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sustava Office</vt:lpstr>
      <vt:lpstr>PowerPoint prezentacija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Nikola Bistrović</dc:creator>
  <cp:lastModifiedBy>Nikola Bistrović</cp:lastModifiedBy>
  <cp:revision>3</cp:revision>
  <dcterms:created xsi:type="dcterms:W3CDTF">2022-05-09T07:10:33Z</dcterms:created>
  <dcterms:modified xsi:type="dcterms:W3CDTF">2022-05-09T12:50:48Z</dcterms:modified>
</cp:coreProperties>
</file>