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0:00:39.0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24575,'11'1'0,"1"1"0,0 0 0,-1 1 0,1 0 0,-1 1 0,0 0 0,17 9 0,14 6 0,14-1 0,1-2 0,0-2 0,0-3 0,2-3 0,83 2 0,-45 0 0,-64-5 0,46 0 0,-38-6 0,-22 0 0,0 0 0,-1 1 0,1 1 0,0 1 0,26 7 0,-41-8 0,0 1 0,0 0 0,0 0 0,0 1 0,-1-1 0,1 1 0,-1 0 0,1 0 0,4 6 0,27 35 0,-26-31 0,-1-2 0,-3-3 0,1-1 0,-1 1 0,1-1 0,1 0 0,0 0 0,0 0 0,0-1 0,13 8 0,-20-14 0,1 0 0,-1 0 0,0 0 0,1 0 0,-1 0 0,0 0 0,1 0 0,-1 0 0,0 0 0,1 0 0,-1 0 0,0 0 0,1 0 0,-1 0 0,0 0 0,1 0 0,-1 0 0,0-1 0,0 1 0,1 0 0,-1 0 0,0 0 0,0-1 0,1 1 0,-1 0 0,0 0 0,0-1 0,1 1 0,-1 0 0,0 0 0,0-1 0,0 1 0,0 0 0,0-1 0,1 1 0,-1 0 0,0-1 0,0 1 0,3-18 0,-3 10 0,-1 30 0,0-7 0,1-6 0,0 1 0,0-1 0,1 0 0,0 0 0,3 14 0,-3-19 0,1-1 0,-1 0 0,1 1 0,0-1 0,0 0 0,0 0 0,0 0 0,1-1 0,-1 1 0,1 0 0,-1-1 0,1 0 0,0 1 0,0-1 0,0 0 0,0-1 0,6 4 0,-2-3 0,15 12 0,-22-13 0,0 0 0,0-1 0,0 1 0,1 0 0,-1 0 0,0-1 0,0 1 0,0 0 0,0-1 0,0 1 0,0 0 0,0 0 0,0-1 0,-1 1 0,1 0 0,0 0 0,0-1 0,-1 1 0,1 0 0,0-1 0,-1 1 0,1 0 0,-1-1 0,1 1 0,0-1 0,-1 1 0,0-1 0,1 1 0,-1-1 0,1 1 0,-1-1 0,0 1 0,1-1 0,-1 0 0,0 1 0,-33 23 0,-1-1 0,-1-2 0,-1-2 0,-71 27 0,58-25 0,2 2 0,45-21 0,0 0 0,0 0 0,0 0 0,0 0 0,0 0 0,1 1 0,-1-1 0,1 1 0,-1 0 0,1 0 0,0-1 0,-2 5 0,4-6 0,0 0 0,0 0 0,0 0 0,0 0 0,0 0 0,0 0 0,0 0 0,0 0 0,1 0 0,-1 0 0,0-1 0,1 1 0,-1 0 0,0 0 0,1 0 0,-1 0 0,1 0 0,0-1 0,-1 1 0,1 0 0,0-1 0,-1 1 0,1 0 0,0-1 0,0 1 0,-1-1 0,1 1 0,0-1 0,0 1 0,0-1 0,0 0 0,0 1 0,0-1 0,0 0 0,0 0 0,0 0 0,1 0 0,41 8 0,-39-7 0,92 3 0,8 1 0,-102-5 0,0 0 0,0 1 0,0-1 0,1 0 0,-1 1 0,0 0 0,0 0 0,0-1 0,0 1 0,0 0 0,0 1 0,0-1 0,0 0 0,0 1 0,-1-1 0,1 1 0,-1-1 0,3 3 0,-2 0 0,-1-1 0,1 1 0,-1 0 0,1 0 0,-1 0 0,0-1 0,0 8 0,0-6 0,0 1 0,0-1 0,1 1 0,-1-1 0,6 10 0,-6-13 0,0-1 0,1 1 0,-1-1 0,1 0 0,-1 0 0,1 1 0,-1-1 0,1 0 0,0 0 0,-1-1 0,1 1 0,0 0 0,0-1 0,0 1 0,0-1 0,-1 1 0,1-1 0,0 0 0,3 0 0,44 0 0,-34-1 0,-11 0 0,0 1 0,-1 0 0,1 1 0,0-1 0,-1 1 0,1-1 0,0 1 0,-1 0 0,1 0 0,-1 1 0,1-1 0,-1 1 0,0 0 0,0-1 0,0 2 0,0-1 0,5 4 0,-3 1 0,1-1 0,-2 1 0,1 1 0,-1-1 0,0 1 0,5 12 0,-5-13 0,-1-1 0,2 1 0,-1 0 0,1-1 0,0 0 0,0 0 0,1-1 0,-1 1 0,1-1 0,1-1 0,-1 1 0,1-1 0,8 5 0,12 4 0,1-1 0,32 9 0,-28-10 0,-3-1 0,0-1 0,0 2 0,0 1 0,50 29 0,-78-40 0,1 0 0,0 0 0,0 0 0,-1 0 0,1 0 0,-1 1 0,1-1 0,-1 1 0,1-1 0,-1 1 0,0 0 0,0-1 0,0 1 0,0 0 0,0 0 0,0 0 0,0-1 0,-1 1 0,1 0 0,-1 0 0,1 0 0,-1 0 0,0 0 0,0 1 0,0-1 0,0 0 0,0 0 0,0 0 0,-1 0 0,1 0 0,-1 0 0,1 0 0,-1 0 0,0 0 0,1-1 0,-1 1 0,0 0 0,0 0 0,-1-1 0,-1 4 0,-6 5 0,0 0 0,-1 0 0,0-1 0,-22 15 0,23-17 0,-9 6 0,-1 0 0,0-1 0,-1-1 0,0-2 0,0 1 0,-1-2 0,0-1 0,-1-1 0,1 0 0,-1-2 0,0 0 0,-1-2 0,-36 0 0,-26-4 0,28-1 0,1 3 0,-1 2 0,-75 13 0,103-6 0,24-7 0,1-1 0,-1 1 0,0-1 0,0 0 0,1 0 0,-1 0 0,0 0 0,0-1 0,0 0 0,0 0 0,0-1 0,-8-1 0,12 2 0,0-1 0,-1 0 0,1 0 0,0 0 0,0 0 0,0 0 0,0 0 0,0 0 0,1 0 0,-1 0 0,0-1 0,0 1 0,1 0 0,-1 0 0,1-1 0,-1 1 0,1-1 0,-1 1 0,1 0 0,0-2 0,-5-38 0,2 17 0,-3-1 0,0 0 0,2-1 0,0 1 0,2-1 0,1 0 0,3-30 0,-2 54 0,1-1 0,-1 1 0,1 0 0,0 0 0,0 0 0,0 0 0,0 0 0,0 0 0,0 0 0,0 0 0,1 0 0,-1 0 0,1 1 0,-1-1 0,1 0 0,0 1 0,0 0 0,0-1 0,2 0 0,0-1 0,1 1 0,0 0 0,-1 1 0,1-1 0,0 1 0,0 0 0,0 0 0,9 0 0,-7 1 0,0 0 0,0 0 0,-1 0 0,1 1 0,0 0 0,0 1 0,-1-1 0,1 1 0,-1 1 0,1-1 0,-1 1 0,0 0 0,9 6 0,6 11 0,-15-14 0,-1-1 0,1 1 0,0-1 0,1-1 0,-1 1 0,1-1 0,0 0 0,9 3 0,-8-3-147,-1 0 1,1 0-1,-1 0 0,0 1 0,0 0 0,-1 1 0,8 7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0:04:29.4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1599 1160 24575,'-102'8'0,"0"0"0,-135-9 0,-126 3 0,3 31 0,330-26 0,-1 1 0,2 1 0,-42 19 0,11-4 0,55-22 0,1-1 0,-1 1 0,0-1 0,0 0 0,0 0 0,0-1 0,0 1 0,0-1 0,0 0 0,0-1 0,0 1 0,0-1 0,0 0 0,1 0 0,-1 0 0,0-1 0,-6-2 0,5 0 0,0 0 0,0 0 0,0 0 0,0-1 0,1 0 0,0 0 0,0-1 0,0 1 0,1-1 0,-8-11 0,4 1 0,0-1 0,1 1 0,0-1 0,2 0 0,0-1 0,1 1 0,0-1 0,-1-33 0,4-243 0,2 141 0,7 81 0,-5 53 0,2-36 0,6-140 0,-12 188 0,2 0 0,-1 0 0,0 0 0,1 0 0,1 0 0,3-12 0,-4 15 0,1 1 0,0 0 0,0 0 0,0 0 0,0 0 0,1 0 0,-1 1 0,1-1 0,0 1 0,-1-1 0,1 1 0,0 0 0,1 0 0,5-2 0,14-7 0,1 1 0,0 1 0,1 1 0,0 2 0,25-4 0,-30 7 0,-15 3 0,1-1 0,-1 0 0,1 0 0,-1 0 0,1-1 0,7-3 0,-12 5 0,1-1 0,-1 0 0,1-1 0,-1 1 0,0 0 0,0 0 0,1 0 0,-1-1 0,0 1 0,0-1 0,0 1 0,-1-1 0,1 1 0,0-1 0,0 1 0,-1-1 0,1 0 0,-1 1 0,0-1 0,1 0 0,-1 0 0,0 1 0,0-1 0,0 0 0,-1-3 0,1 5 0,-2-24 0,-1 16 0,-2 17 0,2 3 0,0 0 0,1 1 0,1-1 0,0 1 0,0-1 0,1 1 0,1-1 0,0 1 0,1-1 0,0 0 0,6 18 0,5 5 0,1 0 0,27 47 0,16 38 0,-53-106 0,0 0 0,-1 0 0,0 0 0,-1 0 0,0 18 0,-4 77 0,0-40 0,-1-15 0,-3 0 0,-15 69 0,5-34 0,16-89 0,0 0 0,0 0 0,0 0 0,0 1 0,0-1 0,0 0 0,0 0 0,0 1 0,0-1 0,0 0 0,0 0 0,0 0 0,-1 0 0,1 1 0,0-1 0,0 0 0,0 0 0,0 0 0,0 0 0,-1 1 0,1-1 0,0 0 0,0 0 0,0 0 0,0 0 0,-1 0 0,1 0 0,0 1 0,0-1 0,0 0 0,-1 0 0,1 0 0,0 0 0,0 0 0,0 0 0,-1 0 0,1 0 0,0 0 0,0 0 0,-1 0 0,1 0 0,0 0 0,0 0 0,0 0 0,-1-1 0,-12-7 0,-15-22 0,24 25 0,-19-21 0,0-1 0,-22-37 0,38 53 0,1-2 0,0 1 0,0-1 0,1 0 0,1 0 0,0 0 0,1-1 0,-3-23 0,2-23 0,-2-15 0,-2 1 0,-22-85 0,19 115 0,-32-76 0,39 110-341,-1 0 0,0 0-1,-8-10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0:05:09.4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24575,'1'13'0,"0"0"0,1 0 0,6 21 0,3 23 0,-9-45 0,1 1 0,0 0 0,0-1 0,2 0 0,-1 0 0,1 0 0,1 0 0,9 13 0,65 85 0,-51-73 0,-11-16 0,1 0 0,0-1 0,2-1 0,0-1 0,1-1 0,1-1 0,0-1 0,1-1 0,1-1 0,0-1 0,0-2 0,1 0 0,1-2 0,42 9 0,-9-6 0,109 6 0,63-14 0,-216-5 0,0 0 0,0 0 0,-1-1 0,1-1 0,22-9 0,-20 6 0,1 1 0,-1 1 0,24-3 0,-34 8 0,0-2 0,-1 1 0,0-1 0,1 0 0,7-4 0,-14 6 0,1 0 0,-1-1 0,0 1 0,0-1 0,0 1 0,0-1 0,0 1 0,0-1 0,0 0 0,0 1 0,0-1 0,-1 0 0,1 0 0,0 0 0,0 0 0,-1 0 0,1 1 0,0-1 0,-1-1 0,1 1 0,-1 0 0,0 0 0,1 0 0,-1 0 0,0 0 0,1 0 0,-1 0 0,0-1 0,0 1 0,0 0 0,0 0 0,0 0 0,0 0 0,0 0 0,-1-1 0,1 1 0,0 0 0,-1 0 0,1 0 0,-1 0 0,1 0 0,-1 0 0,1 0 0,-2-1 0,0-1 0,0 1 0,0 0 0,0 0 0,0 0 0,0 0 0,-1 0 0,1 1 0,-1-1 0,0 1 0,1 0 0,-1-1 0,0 1 0,0 0 0,1 1 0,-1-1 0,-6 0 0,-55-3 0,35 4 0,-66-11 0,55 5 0,-47 0 0,25 6 0,49 0 0,43 0 0,621 1 0,-656-1 0,1 0 0,0 1 0,-1 0 0,1 0 0,0 0 0,-1 1 0,1 0 0,0-1 0,0 1 0,0 1 0,0-1 0,1 0 0,-1 1 0,1 0 0,-1 0 0,1 0 0,0 0 0,0 1 0,0-1 0,1 1 0,-5 6 0,5-6 0,0-1 0,1 1 0,-1 0 0,0 0 0,1 0 0,0 0 0,0 0 0,0 0 0,1 0 0,-1 0 0,1 0 0,0 0 0,0 0 0,0 1 0,1-1 0,-1 0 0,1 0 0,0 0 0,1 0 0,-1 0 0,0 0 0,1-1 0,0 1 0,2 4 0,-1-5 0,0 0 0,0 0 0,0 0 0,1-1 0,-1 1 0,0-1 0,1 0 0,0 0 0,0 0 0,-1 0 0,1 0 0,0-1 0,0 0 0,1 0 0,-1 0 0,0 0 0,8 0 0,9 0 0,1-1 0,28-4 0,-17 2 0,-5 3 342,-20 1-684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0:00:50.6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2282 466 24575,'1'-7'0,"0"1"0,0-1 0,0 0 0,1 1 0,0-1 0,0 1 0,1-1 0,0 1 0,0 0 0,0 0 0,1 0 0,0 1 0,0-1 0,1 1 0,5-6 0,8-6 0,1 0 0,35-24 0,-7 9 0,2 1 0,1 2 0,2 3 0,0 2 0,2 2 0,0 3 0,1 2 0,67-11 0,24 15 0,14-2 0,-55 1 0,0 4 0,117 4 0,292 6 0,-670 0 0,-407 3 0,4 32 0,444-18 0,67-9 0,1-2 0,-53 0 0,-408-7 0,496 2 0,0 0 0,-1 1 0,1 1 0,-24 8 0,-24 5 0,50-14 0,0 0 0,0 1 0,0 0 0,1 1 0,-1 0 0,1 0 0,0 1 0,0 0 0,-11 9 0,-2 5 0,-39 41 0,37-34 0,16-18 0,1 1 0,0 0 0,0 0 0,0 0 0,2 1 0,-1 0 0,1 1 0,1-1 0,0 1 0,0 0 0,-2 12 0,2-10 0,-1 0 0,0 0 0,-1-1 0,0 0 0,-13 20 0,-47 52 0,37-49 0,-53 81 0,41-56 0,26-42 0,-1-1 0,0-1 0,-1 0 0,-1-2 0,-27 19 0,19-14 0,-2 0 0,9-6 0,1 1 0,-29 27 0,43-37 0,0 0 0,0 1 0,1-1 0,0 1 0,-1 0 0,1 0 0,1 1 0,-1-1 0,1 0 0,0 1 0,0 0 0,1-1 0,-1 1 0,1 0 0,0 9 0,-1 1 0,0 1 0,-2-1 0,1 0 0,-2 0 0,0 0 0,-14 27 0,14-31 0,-7 22 0,9-25 0,0 1 0,0-1 0,-9 15 0,-97 162 0,92-161 0,-1-1 0,-23 24 0,10-12 0,-126 156 0,116-148 0,-48 43 0,47-48 0,-56 69 0,54-56 0,11-16 0,-59 48 0,75-69 0,0 1 0,1 0 0,1 1 0,1 1 0,-13 20 0,-50 104 0,62-116 0,11-20 0,0 1 0,0 0 0,0 0 0,1 0 0,1 1 0,-3 7 0,4-13 0,1 0 0,0 0 0,0-1 0,0 1 0,0 0 0,0 0 0,1-1 0,-1 1 0,0 0 0,1 0 0,-1-1 0,1 1 0,0 0 0,-1-1 0,1 1 0,0-1 0,0 1 0,0-1 0,0 0 0,0 1 0,1-1 0,-1 0 0,0 0 0,1 1 0,-1-1 0,0 0 0,1-1 0,0 1 0,-1 0 0,1 0 0,-1-1 0,3 2 0,8 2 0,0 0 0,0-1 0,1 0 0,-1 0 0,1-1 0,13-1 0,82-2 0,-42-1 0,67 3 0,135-4 0,-135-11 0,66-4 0,-91 18 0,250-13 0,-330 11 0,-19 2 0,1 0 0,0-1 0,-1-1 0,15-3 0,-22 5 0,0-1 0,0 0 0,0 0 0,0 1 0,-1-1 0,1 0 0,0-1 0,-1 1 0,1 0 0,-1 0 0,1-1 0,-1 1 0,1-1 0,-1 1 0,0-1 0,0 0 0,0 1 0,0-1 0,0 0 0,0 0 0,0 0 0,-1 1 0,1-1 0,-1 0 0,1 0 0,-1-4 0,2-9 0,-2 1 0,0 0 0,-1-1 0,-1 1 0,0 0 0,-1-1 0,0 1 0,-1 1 0,-7-17 0,8 23 0,0 1 0,0 0 0,0 0 0,-1 0 0,0 0 0,-1 0 0,1 1 0,-1 0 0,0 0 0,0 0 0,-1 1 0,1 0 0,-1 0 0,0 0 0,0 1 0,0-1 0,-1 2 0,1-1 0,-1 1 0,-13-4 0,-65-4 0,0 3 0,-141 7 0,108 2 0,79 3 0,31-3 0,-1 0 0,0-1 0,0-1 0,-18 0 0,25 0 0,0 0 0,0-1 0,0 1 0,0-1 0,0 1 0,1-1 0,-1 0 0,0 0 0,0 0 0,0 0 0,1 0 0,-1 0 0,0 0 0,1-1 0,0 1 0,-1-1 0,1 1 0,-1-1 0,1 1 0,0-1 0,0 0 0,0 1 0,0-1 0,0 0 0,1 0 0,-2-3 0,1 1 0,1 1 0,0 0 0,0-1 0,0 1 0,0-1 0,0 1 0,1-1 0,-1 1 0,1-1 0,0 1 0,0 0 0,0 0 0,0-1 0,3-3 0,28-45 0,-26 44 0,99-135 0,-60 87 0,71-120 0,-29-18 0,-42 88 0,-21 60 0,1 0 0,3 2 0,59-72 0,-66 86 0,-1 0 0,-2-2 0,29-65 0,-47 97 0,0 0 0,0 1 0,0-1 0,0 0 0,0 0 0,0 0 0,0 1 0,0-1 0,0 0 0,0 0 0,1 1 0,-1-1 0,0 0 0,0 0 0,0 0 0,0 0 0,0 1 0,1-1 0,-1 0 0,0 0 0,0 0 0,0 0 0,1 1 0,-1-1 0,0 0 0,0 0 0,0 0 0,1 0 0,-1 0 0,0 0 0,0 0 0,0 0 0,1 0 0,-1 0 0,0 0 0,0 0 0,1 0 0,-1 0 0,0 0 0,0 0 0,1 0 0,-1 0 0,0 0 0,0 0 0,0 0 0,1 0 0,-1 0 0,0 0 0,0-1 0,1 1 0,-1 0 0,0 0 0,0 0 0,0 0 0,0 0 0,1-1 0,-1 1 0,0 0 0,0 0 0,0 0 0,0-1 0,0 1 0,1 0 0,4 23 0,6 68 0,-5 0 0,-7 129 0,-2-72 0,4-100 0,0-11 0,-6 54 0,4-79 0,-1-1 0,-1 0 0,0 1 0,0-1 0,-1 0 0,-1-1 0,1 1 0,-13 18 0,-20 19 0,23-32 0,1 1 0,-11 20 0,9 2 0,13-32 0,0 0 0,0 0 0,-1 0 0,-6 11 0,8-16 0,-1 0 0,1-1 0,-1 1 0,1 0 0,-1-1 0,0 1 0,1-1 0,-1 1 0,0-1 0,0 0 0,0 0 0,0 0 0,0 0 0,0 0 0,0-1 0,-1 1 0,1-1 0,0 1 0,-4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0:03:30.08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0:03:33.4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64 8 24575,'144'2'0,"141"-4"0,438-5 0,-434 9 0,-276-1 0,-1 1 0,1 0 0,0 1 0,12 5 0,-6-2 0,-18-6 0,-1 0 0,1 0 0,-1 0 0,0 0 0,1 0 0,-1 0 0,1 0 0,-1 0 0,0 1 0,1-1 0,-1 0 0,1 0 0,-1 0 0,0 1 0,1-1 0,-1 0 0,0 0 0,0 1 0,1-1 0,-1 0 0,0 1 0,0-1 0,1 0 0,-1 1 0,0-1 0,0 0 0,0 1 0,1-1 0,-1 1 0,0-1 0,0 0 0,0 1 0,0-1 0,0 1 0,0-1 0,0 1 0,0-1 0,0 0 0,0 1 0,0-1 0,0 1 0,0-1 0,-1 0 0,1 1 0,0-1 0,0 0 0,0 1 0,0-1 0,-1 1 0,1-1 0,0 0 0,0 1 0,-1-1 0,1 0 0,0 0 0,-1 1 0,1-1 0,0 0 0,-1 0 0,1 1 0,0-1 0,-1 0 0,0 0 0,-31 23 0,19-15 0,-18 15 0,-1-1 0,-1-1 0,0-2 0,-2-1 0,0-2 0,-1-1 0,0-2 0,-39 8 0,-51 7 0,-134 11 0,211-32 0,-440 37 0,436-42 0,-6 0 0,-76 13 0,133-15 0,0 0 0,0 1 0,0-1 0,0 0 0,0 1 0,1-1 0,-1 1 0,0 0 0,0-1 0,0 1 0,1 0 0,-1 0 0,0 0 0,1 1 0,-1-1 0,1 0 0,-1 1 0,1-1 0,0 0 0,-1 1 0,1 0 0,0-1 0,-2 4 0,3-3 0,0 1 0,1-1 0,-1 0 0,0 0 0,0 0 0,1 1 0,0-1 0,-1 0 0,1 0 0,0 0 0,0 0 0,0 0 0,0 0 0,0 0 0,1-1 0,-1 1 0,0 0 0,1-1 0,-1 1 0,1-1 0,2 3 0,5 3 0,-1-1 0,2 1 0,-1-2 0,1 1 0,0-1 0,0-1 0,0 1 0,0-2 0,1 1 0,0-2 0,20 4 0,12-2 0,74-1 0,-83-3 0,342 6 0,261-3 0,-626-3 0,0-2 0,0 0 0,-1 0 0,1-1 0,-1 0 0,0-1 0,13-6 0,66-41 0,-71 40 0,15-16 0,-29 23 0,0 0 0,0 0 0,1 0 0,-1 1 0,1-1 0,0 1 0,0 0 0,0 0 0,0 1 0,1 0 0,-1 0 0,9-3 0,-13 5 7,-1 1-1,0-1 1,1 0 0,-1 0-1,0 0 1,1 0-1,-1 0 1,0 1-1,1-1 1,-1 0-1,0 0 1,0 0 0,1 1-1,-1-1 1,0 0-1,0 0 1,1 1-1,-1-1 1,0 0-1,0 1 1,0-1 0,0 0-1,1 1 1,-1-1-1,0 0 1,0 1-1,0-1 1,0 0 0,0 1-1,0-1 1,0 0-1,0 1 1,0-1-1,0 0 1,0 1-1,0-1 1,0 0 0,0 1-1,-1-1 1,1 0-1,0 1 1,0-1-1,0 0 1,0 1 0,-1-1-1,1 0 1,0 0-1,0 1 1,0-1-1,-1 0 1,1 1 0,-11 17-1650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0:03:40.7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0 149 24575,'1'-3'0,"-1"0"0,1 0 0,0 1 0,0-1 0,0 0 0,0 1 0,0-1 0,1 1 0,-1-1 0,1 1 0,-1 0 0,1 0 0,0 0 0,0 0 0,0 0 0,4-3 0,37-24 0,-20 18 0,0 0 0,1 2 0,0 1 0,0 1 0,1 1 0,0 1 0,0 1 0,33 0 0,156-6 0,-192 11 0,-1 1 0,41 9 0,-4 0 0,-6-6 0,69-1 0,-2-1 0,-110-2 0,0 1 0,-1 1 0,1 0 0,-1 0 0,1 0 0,-1 1 0,0 0 0,-1 1 0,1 0 0,7 6 0,-6-4 0,0-1 0,1 0 0,0 0 0,0-1 0,0-1 0,13 5 0,58 2 0,-61-9 0,-1 0 0,1 2 0,23 6 0,-31-7 0,1 0 0,0-1 0,24 1 0,-24-2 0,-1 0 0,1 1 0,-1 0 0,15 4 0,151 59 0,3-4 0,-43-23 0,-51-16 0,-26-9 0,-34-8 0,38 12 0,-47-12 0,-12-9 0,-17-20 0,10 22 0,0 0 0,-1 0 0,1 0 0,-1 1 0,1-1 0,-1 0 0,0 1 0,0-1 0,0 1 0,0-1 0,0 1 0,0 0 0,0 0 0,0 0 0,0 0 0,-1 0 0,1 0 0,0 1 0,-1-1 0,1 1 0,-1-1 0,1 1 0,0 0 0,-1 0 0,1 0 0,-1 1 0,-4 0 0,-3-1 0,-1400 6 0,1372-8 0,-43-7 0,43 4 0,-42-1 0,-27 5 0,-130 3 0,208 4-1365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0:03:57.7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1946 1356 24575,'3'0'0,"1"1"0,-1 0 0,0 1 0,0-1 0,0 0 0,0 1 0,0 0 0,4 2 0,6 4 0,35 15 0,82 26 0,-113-40 0,-16-9 0,-1 0 0,0 1 0,0-1 0,0 0 0,0 0 0,1 1 0,-1-1 0,0 0 0,0 0 0,0 1 0,0-1 0,0 0 0,0 1 0,0-1 0,0 0 0,0 1 0,0-1 0,0 0 0,0 0 0,0 1 0,0-1 0,0 0 0,0 1 0,0-1 0,0 0 0,0 1 0,0-1 0,0 0 0,-1 0 0,1 1 0,-24 17 0,3-3 0,21-15 0,0 1 0,0-1 0,0 0 0,0 1 0,0-1 0,0 0 0,0 0 0,0 1 0,0-1 0,0 0 0,0 1 0,0-1 0,0 0 0,0 1 0,0-1 0,0 0 0,0 0 0,1 1 0,-1-1 0,0 0 0,0 0 0,0 1 0,0-1 0,1 0 0,-1 0 0,0 1 0,0-1 0,1 0 0,-1 0 0,0 0 0,0 1 0,1-1 0,-1 0 0,0 0 0,0 0 0,1 0 0,-1 0 0,1 0 0,13 7 0,-12-7 0,13 5 0,0-2 0,30 4 0,-29-4 0,1-1 0,19 7 0,-36-9 0,1 0 0,-1 0 0,0 0 0,1 0 0,-1 0 0,0 0 0,1 0 0,-1 0 0,0 1 0,1-1 0,-1 0 0,0 0 0,0 0 0,1 0 0,-1 1 0,0-1 0,0 0 0,1 0 0,-1 0 0,0 1 0,0-1 0,1 0 0,-1 1 0,0-1 0,0 0 0,0 0 0,0 1 0,0-1 0,1 0 0,-1 1 0,0-1 0,0 0 0,0 1 0,0-1 0,0 0 0,0 1 0,0-1 0,0 0 0,0 1 0,-12 10 0,-19 4 0,18-10 0,8-4 0,1 0 0,0 1 0,0 0 0,0-1 0,0 1 0,-6 5 0,35-4 0,198-11 0,-15 0 0,71 11 0,170-1 0,-320-15 0,-83 6 0,55 0 0,-44 7 0,7-2 0,0 4 0,0 2 0,68 14 0,-101-14 0,0-1 0,0-1 0,52-4 0,-13 0 0,-69 2 0,0 0 0,0 0 0,0 1 0,0-1 0,0 0 0,0 0 0,0 0 0,0 0 0,0-1 0,0 1 0,0 0 0,-1 0 0,1-1 0,0 1 0,0 0 0,0-1 0,0 1 0,0-1 0,0 1 0,-1-1 0,1 0 0,0 1 0,1-2 0,-2 1 0,-1 1 0,1-1 0,0 0 0,0 0 0,0 1 0,-1-1 0,1 0 0,0 0 0,-1 1 0,1-1 0,-1 0 0,1 1 0,-1-1 0,1 0 0,-1 1 0,1-1 0,-1 1 0,0-1 0,1 1 0,-2-2 0,-4-2 0,0 0 0,0 0 0,-1 0 0,1 1 0,-9-3 0,-23-2 0,0 2 0,0 2 0,-1 2 0,-61 3 0,46 0 0,-75-8 0,-50-12 0,-107-17 0,48-8 0,34 25 0,74 10 0,76 4 0,-419-63 0,280 15 0,165 43 0,1-1 0,0-1 0,1-2 0,-43-29 0,38 23 0,-47-23 0,57 33 0,0-1 0,0-1 0,1-1 0,1-1 0,0 0 0,-19-20 0,29 21 0,0-1 0,1 0 0,0 0 0,1-1 0,1 0 0,0 0 0,-4-19 0,-10-23 0,-43-79 0,32 73 0,-27-81 0,52 120 0,1 0 0,0 0 0,-1-49 0,7-74 0,1 131 0,0 0 0,7-23 0,-5 25 0,-1 0 0,0 0 0,1-28 0,-4 41 0,0 0 0,0 0 0,0 0 0,0 0 0,0 0 0,0 0 0,0 0 0,0 0 0,-1 0 0,1 0 0,0 0 0,-1 0 0,1 0 0,-1 0 0,1 0 0,-1 0 0,1 0 0,-1 0 0,1 1 0,-1-1 0,0 0 0,0 0 0,1 1 0,-1-1 0,0 0 0,-1 0 0,-26-1 0,14 3 0,12-1 0,-1 0 0,0 1 0,1-1 0,-1 0 0,0 1 0,1 0 0,-1 0 0,1 0 0,-1 0 0,1 0 0,-1 0 0,1 1 0,0-1 0,0 1 0,0-1 0,0 1 0,0 0 0,0 0 0,0 0 0,0 0 0,-2 3 0,-1 5 0,0 0 0,0 0 0,1 0 0,-3 13 0,4-15 0,1 0 0,-1 0 0,0-1 0,-1 1 0,0-1 0,-9 13 0,11-18 0,1-1 0,-1 1 0,-1-1 0,1 0 0,0 0 0,0 0 0,0 0 0,-1 0 0,1 0 0,0-1 0,-1 1 0,1-1 0,0 1 0,-6-1 0,-37-2 0,34 1 0,11 1 0,-1 0 0,1 0 0,-1 0 0,1 0 0,-1 0 0,1 0 0,-1 0 0,1 0 0,0 0 0,-1 0 0,1-1 0,-1 1 0,1 0 0,-1 0 0,1-1 0,0 1 0,-1 0 0,1 0 0,0-1 0,-1 1 0,1 0 0,0-1 0,-1 1 0,1-1 0,0 1 0,0 0 0,-1-1 0,1 1 0,0-1 0,0 1 0,0 0 0,0-1 0,0 1 0,-1-2 0,7-18 0,19-15 0,-16 31 0,-8 11 0,-11 16 0,5-18 0,-1-1 0,0 0 0,0 0 0,-1 0 0,1 0 0,-1-1 0,0 0 0,0-1 0,0 1 0,0-1 0,-9 1 0,9-2 0,-1 1 0,0 0 0,1 1 0,-1-1 0,1 1 0,0 1 0,0-1 0,0 1 0,1 1 0,-11 7 0,0 3 0,-1-1 0,-1-1 0,-38 21 0,-48 34 0,51-32 0,38-27 0,0 0 0,-1-2 0,-32 11 0,-7 2 0,-56 14 0,-19 6 0,80-28 0,36-9 0,1 0 0,-24 9 0,-34 15 0,43-18 0,1 2 0,-41 22 0,68-33 0,0 0 0,1 1 0,-1-1 0,0 0 0,1 1 0,-1-1 0,0 1 0,1-1 0,-1 1 0,1-1 0,-1 1 0,1-1 0,-1 1 0,1 0 0,-1-1 0,1 1 0,-1 0 0,1-1 0,0 1 0,0 0 0,-1 0 0,1-1 0,0 1 0,0 0 0,0 0 0,0-1 0,0 3 0,0-2 0,1 0 0,-1 0 0,1 1 0,0-1 0,-1 0 0,1 0 0,0 0 0,0 0 0,0 0 0,0 0 0,0 0 0,0-1 0,0 1 0,2 1 0,2 1 0,1 0 0,0 0 0,-1-1 0,1 0 0,0 0 0,6 1 0,73 5 0,146-6 0,-109-4 0,10 3 0,-30 2 0,174-18 0,-265 14 0,0 0 0,1-1 0,-1-1 0,0 0 0,0 0 0,0-1 0,-1 0 0,1-1 0,-1-1 0,0 1 0,-1-1 0,17-13 0,-22 15 0,1 0 0,0 0 0,1 1 0,-1 0 0,1 0 0,-1 0 0,1 1 0,0 0 0,0 0 0,0 0 0,12-1 0,1 1 0,-1 0 0,33 2 0,-38 3-1365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0:04:15.0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2179 1556 24575,'-3'-1'0,"1"0"0,0 0 0,-1 0 0,1-1 0,0 1 0,0-1 0,0 1 0,0-1 0,-3-4 0,-5-3 0,-165-102 0,90 61 0,-55-34 0,-282-192 0,320 186 0,68 57 0,-72-52 0,46 46 0,6 4 0,1-2 0,-87-79 0,19-17 0,70 74 0,-71-64 0,36 38 0,55 52 0,-41-34 0,66 62 0,0 1 0,0 0 0,-1 1 0,0 0 0,1 0 0,-1 0 0,0 1 0,0 0 0,-1 0 0,-7-1 0,-12 0 0,-42 2 0,49 1 0,-1 0 0,1-2 0,-30-5 0,195 3 0,168-7 0,-35 1 0,-265 11 0,0 0 0,0 1 0,0 1 0,0 0 0,18 8 0,-17-6 0,0-1 0,-1 0 0,1-1 0,20 2 0,-32-4 0,1-1 0,-1 1 0,1 0 0,-1 0 0,0 0 0,1 0 0,-1 0 0,0 0 0,0 1 0,1-1 0,-1 1 0,0-1 0,0 1 0,2 3 0,28 35 0,-10-12 0,2-6 0,1 0 0,49 31 0,-64-46 0,1-2 0,0 1 0,17 4 0,-28-10 0,0 0 0,0 0 0,0 0 0,0 1 0,0-1 0,1 0 0,-1 0 0,0 0 0,0 0 0,0 0 0,0 0 0,0 0 0,0 0 0,0 0 0,1 0 0,-1 0 0,0 0 0,0 0 0,0 0 0,0 0 0,0-1 0,0 1 0,0 0 0,1 0 0,-1 0 0,0 0 0,0 0 0,0 0 0,0 0 0,0 0 0,0 0 0,0 0 0,0 0 0,0 0 0,0-1 0,0 1 0,1 0 0,-1 0 0,0 0 0,0 0 0,0 0 0,0 0 0,0 0 0,0 0 0,0-1 0,0 1 0,0 0 0,0 0 0,0 0 0,0 0 0,0 0 0,0 0 0,0 0 0,0-1 0,0 1 0,0 0 0,0 0 0,0 0 0,-1 0 0,1 0 0,-5-12 0,-9-10 0,11 17 0,-1 0 0,-1 1 0,1-1 0,-1 1 0,0 0 0,0 1 0,0-1 0,0 1 0,0 0 0,-1 0 0,0 0 0,1 1 0,-1 0 0,0 0 0,0 1 0,0-1 0,0 1 0,-12 0 0,-5 1 0,0 1 0,-1 1 0,-37 8 0,36-5 0,-14 1 0,-156 34 0,164-32 0,1 2 0,0 1 0,1 2 0,-35 20 0,27-11 0,0 3 0,-41 36 0,62-48 0,1 2 0,1 0 0,0 0 0,1 1 0,1 1 0,-20 36 0,27-43 0,1 0 0,1 0 0,-1 1 0,2 0 0,-1-1 0,2 1 0,-1 0 0,2 0 0,-1 0 0,1 0 0,1 0 0,3 15 0,-4-23 0,1 1 0,1-1 0,-1 0 0,0 0 0,1 0 0,0-1 0,-1 1 0,1 0 0,0-1 0,1 1 0,-1-1 0,0 1 0,1-1 0,-1 0 0,1 0 0,0 0 0,-1-1 0,1 1 0,0 0 0,0-1 0,0 0 0,0 0 0,0 0 0,1 0 0,-1 0 0,0-1 0,0 1 0,1-1 0,-1 0 0,0 0 0,4-1 0,9 0 0,1 0 0,-1-2 0,0 0 0,29-9 0,182-58 0,-226 69 0,0 1 0,0 0 0,0 0 0,1 0 0,-1 0 0,0 0 0,0 0 0,0 1 0,0-1 0,0 0 0,0 0 0,0 1 0,0-1 0,0 1 0,0-1 0,0 1 0,0-1 0,0 1 0,0 0 0,0-1 0,0 1 0,-1 0 0,1 0 0,0 0 0,-1-1 0,1 1 0,0 0 0,-1 0 0,1 0 0,-1 0 0,1 0 0,-1 0 0,0 0 0,1 0 0,-1 1 0,0-1 0,0 0 0,0 1 0,8 54 0,-7-42 0,4 26 0,16 61 0,-16-85 0,0 0 0,1 0 0,1 0 0,1 0 0,0-1 0,13 19 0,-19-32 0,0 1 0,0-1 0,0 0 0,0 0 0,0 1 0,1-1 0,-1-1 0,1 1 0,-1 0 0,1-1 0,0 1 0,0-1 0,0 0 0,3 1 0,-5-1 0,0-1 0,0 0 0,0 0 0,1 0 0,-1-1 0,0 1 0,0 0 0,0 0 0,0-1 0,0 1 0,0 0 0,0-1 0,0 1 0,0-1 0,0 1 0,0-1 0,0 0 0,0 1 0,0-1 0,-1 0 0,1 0 0,0 1 0,0-1 0,-1 0 0,1 0 0,-1 0 0,1 0 0,-1 0 0,1 0 0,-1 0 0,1 0 0,-1 0 0,0 0 0,0 0 0,1-1 0,-1 1 0,0 0 0,0 0 0,0-2 0,11-147 0,-7 69 0,-3 63 0,-1 6 0,1 0 0,0-1 0,1 1 0,1 0 0,7-23 0,7-23 0,-15 47 0,1 0 0,0 0 0,1 0 0,0 0 0,1 0 0,6-11 0,-6 15 0,1 0 0,-1 0 0,1 1 0,0-1 0,1 1 0,-1 0 0,1 1 0,0 0 0,1 0 0,-1 0 0,10-3 0,-12 6 0,1-1 0,-1 2 0,1-1 0,0 0 0,0 1 0,0 0 0,-1 1 0,1-1 0,0 1 0,0 0 0,0 0 0,0 1 0,0 0 0,0 0 0,0 0 0,0 1 0,5 2 0,7 4 0,-1 0 0,1-2 0,1 0 0,-1-1 0,1-1 0,36 3 0,-26-1 0,-25-5 0,-1 0 0,1 0 0,0 0 0,0 0 0,0-1 0,0 1 0,0-1 0,0 0 0,0-1 0,0 1 0,4-1 0,-7 0 0,0 0 0,0 0 0,-1 0 0,1 0 0,0 0 0,0 0 0,-1 0 0,1 0 0,-1 0 0,1-1 0,-1 1 0,1 0 0,-1 0 0,0 0 0,0-1 0,0 1 0,1 0 0,-1-1 0,0 1 0,0 0 0,-1 0 0,1-1 0,0 1 0,0 0 0,-1 0 0,1 0 0,-1-2 0,-11-35 0,-3 3 0,11 28 0,0 0 0,1 0 0,0 0 0,0-1 0,0 0 0,1 1 0,0-1 0,1 0 0,0 0 0,0-11 0,1 19 0,0-1 0,0 1 0,0-1 0,0 1 0,0-1 0,0 1 0,0-1 0,0 1 0,1-1 0,-1 1 0,0 0 0,0-1 0,0 1 0,1-1 0,-1 1 0,0 0 0,1-1 0,-1 1 0,0-1 0,1 1 0,-1 0 0,0 0 0,1-1 0,-1 1 0,1 0 0,-1 0 0,0-1 0,1 1 0,-1 0 0,1 0 0,-1 0 0,1 0 0,0-1 0,19 7 0,14 15 0,-25-12 0,-1-1 0,0 1 0,14 19 0,-15-18 0,1 0 0,0-1 0,15 14 0,-9-12 0,2-1 0,-1 0 0,1-1 0,0-1 0,1 0 0,0-1 0,27 7 0,-26-8 0,0 1 0,23 12 0,-25-11 0,0 0 0,35 10 0,21 3 0,24 6 0,-28-6 0,-51-14 0,1-2 0,26 6 0,41 10 0,-28-6 0,-23-5 0,-16-6 0,-42-18 0,17 10 0,1 0 0,-1 1 0,1-1 0,-1 1 0,0 1 0,-12-4 0,15 9 0,8 5 0,8 8 0,9 3 0,1 0 0,1-2 0,34 21 0,-53-36 45,0 0 1,0 0-1,1-1 0,-1 0 0,0 0 0,6 1 1,15 4-1728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0:04:17.9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699 97 24575,'51'9'0,"-12"-1"0,469 40 0,-491-43 0,-15-4 0,0 0 0,0 0 0,0 0 0,0 0 0,0-1 0,1 1 0,-1-1 0,0 1 0,0-1 0,1 0 0,-1 0 0,0 0 0,3 0 0,-5-1 0,0 0 0,0 1 0,0-1 0,0 0 0,0 1 0,0-1 0,0 0 0,0 1 0,0-1 0,0 0 0,0 1 0,0-1 0,0 0 0,-1 1 0,1-1 0,0 1 0,0-1 0,-1 0 0,1 1 0,0-1 0,-1 1 0,1-1 0,-1 1 0,0-2 0,-15-17 0,12 14 0,-1 0 0,0 0 0,0 0 0,0 0 0,-1 1 0,1 0 0,-1 0 0,-7-3 0,-27-20 0,35 23 0,0 0 0,0 1 0,0-1 0,-1 1 0,0 0 0,0 1 0,0-1 0,0 1 0,0 0 0,0 1 0,0-1 0,-9 0 0,-9 0 0,0 2 0,-25 1 0,2 1 0,14 0 0,-66 12 0,62-8 0,-45 3 0,26-7 0,-243 2 0,239-7 0,0-2 0,-114-25 0,134 17 0,30 9 0,0 0 0,0 1 0,0 0 0,-15-1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0:04:21.5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 1 24575,'0'30'0,"1"-18"0,0 0 0,-1 0 0,-1 0 0,0 0 0,-1 0 0,-4 15 0,6-25 0,0-1 0,0 0 0,0 0 0,0 0 0,0 1 0,0-1 0,0 0 0,1 0 0,-1 0 0,0 0 0,1 1 0,-1-1 0,1 0 0,-1 0 0,1 0 0,0 0 0,-1 0 0,1 0 0,0 0 0,0-1 0,0 1 0,0 0 0,0 0 0,-1-1 0,1 1 0,1 0 0,-1-1 0,0 1 0,0-1 0,0 1 0,2 0 0,43 16 0,-36-15 0,6 3 0,-1-2 0,1 0 0,1-1 0,-1 0 0,18-2 0,8 2 0,-16 1 0,50 12 0,-54-9 0,1-1 0,-1-2 0,34 2 0,-39-4 0,-1 2 0,0-1 0,1 2 0,25 9 0,11 2 0,99 7 0,-130-20 0,1 0-1365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A9C9B6-78BD-47D1-BC67-B3DCA17D1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B5D734A-EC02-4D28-9733-4F890F88A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AA25D1B-911C-4BB1-A87C-46C48CC94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5BAEF6E-F795-41A6-8294-956FE3526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DFD426D-CC56-4891-BE9D-0BE7BB220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439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6AD73E-A3E0-4BD7-A0B6-36DE5F748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228DB5E-0F6D-44C4-B171-51E4E1146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9E98B58-4D07-4AF2-A964-EE4263020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BEB5D55-9B16-4AEB-92AA-2BB715943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E1DF341-6812-4125-930B-1753B682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262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622272B-E0D7-4F5E-98B7-1F99AD2713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9390C4A-B14E-43FC-ABF0-DA8CB5259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D4C46AC-2484-4AC4-B494-AB3C62F2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CB09A12-D44A-46AD-AACF-9468B6474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A0FF5F-E8E3-4758-A226-4AE930046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586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DE5779-DF4B-4CC5-972A-DD388295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E3CFAF3-539F-4636-9AEE-81ADA82FF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0772B64-B505-4736-B894-162BC045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1395AC1-AE3D-4438-AAED-A7820DBF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53ED724-3997-4185-9C90-7770EF0C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6327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B88F6B-1542-40C1-AE8F-90E883D04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1805BA4-2EFC-49D9-9B7F-DA8EF69BE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08E1F0D-B15C-408D-9D3C-530E12735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4AC2A71-99A5-4893-983C-623FF769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5911FE5-D3A5-41D0-BBB3-044AB362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294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AA9FE6-350C-4A41-9D9A-7BCF5F6F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6014E57-06B8-4A5E-94CA-4C160D91D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3664F6-4D6A-4664-8555-44F6E5CA8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5B2D492-25E1-4B85-BBB9-6B323564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5A4F73D-B89B-4373-8A1B-DD8FE901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9F9299F-780F-4472-87B5-EF86D048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697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F28149-13DC-44A2-A655-DC3053BD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0517CD5-FC57-4CB1-8F7A-D913789C5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823FB22-61AD-4190-A06E-24F621287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4F516F1-9F95-40F6-BD4E-8F84476BB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71249D3-D305-44FF-839A-2E9BAF162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05F9C17-D93E-47FD-A2CF-D2692622B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9B2993B-1EE3-408C-9476-713C8166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4962B2B-E9B2-4180-9EA0-81EA9D97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02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DA9EA3-1608-49A1-AB28-B1CA0E174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3C4828D-F008-485B-91D1-8E47E3D13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813D718-6E3A-4BC2-BE4B-D9745AC5F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FD86B00-E03E-4D1F-81E1-79502FD3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470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01472F4A-474F-417D-9D7A-3061678A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C471B94-1E3A-4EB7-AFBC-9DC5CAAE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0F40F08-54B6-4907-AF64-5517EB192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623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487F02-007C-4D40-900D-99204058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86DD09-B52A-4E13-BC26-15BD276BF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F3815B7-F63E-4CB2-8A51-B3235AA32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AD5F0B9-330A-4616-B274-6D9C87A3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7453CE3-C90F-4E47-941A-D8CFE85F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CA2F689-55C9-449F-93B3-37E20693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436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4CC024-BEDF-4699-9D2E-045F10030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5233C0A-FD60-4A63-9C3A-8E8518C1B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6163F5A-5B47-43E5-8A34-20031C12D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9C1F04E-AB65-47CC-93AF-1AC8DC59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2D9547F-A89C-4A67-A6AF-803868638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891B6A6-0783-47C1-923C-AC0FF5C1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47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93568F2-97E1-47BC-BA98-87B606D0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AFAA236-8772-4E90-9980-D7E6E385D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0ACA82A-9227-444E-BFD1-173F89A5A9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03E0F-3616-4A79-B2D9-19857EB47863}" type="datetimeFigureOut">
              <a:rPr lang="hr-HR" smtClean="0"/>
              <a:t>15.5.2022.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18307B3-951B-4464-BE0C-12C95BB59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C57E9F4-7B06-45C1-B026-104D6DAB9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0322A-5491-40F2-ABDC-BFB475E7AF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82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8.xml"/><Relationship Id="rId18" Type="http://schemas.openxmlformats.org/officeDocument/2006/relationships/image" Target="../media/image25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22.png"/><Relationship Id="rId17" Type="http://schemas.openxmlformats.org/officeDocument/2006/relationships/customXml" Target="../ink/ink10.xml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6.xml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23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BAA4E3C-386C-463F-9462-09726462F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A9ACCE7-6527-4ABB-88CD-A4D503112EA1}"/>
              </a:ext>
            </a:extLst>
          </p:cNvPr>
          <p:cNvSpPr/>
          <p:nvPr/>
        </p:nvSpPr>
        <p:spPr>
          <a:xfrm>
            <a:off x="0" y="5735637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835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različito, snimka zaslona&#10;&#10;Opis je automatski generiran">
            <a:extLst>
              <a:ext uri="{FF2B5EF4-FFF2-40B4-BE49-F238E27FC236}">
                <a16:creationId xmlns:a16="http://schemas.microsoft.com/office/drawing/2014/main" id="{7DD90C92-6DE4-4ECB-A6C8-CDCE5923A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06F2403-A599-420B-8E93-51002BA557D4}"/>
              </a:ext>
            </a:extLst>
          </p:cNvPr>
          <p:cNvSpPr/>
          <p:nvPr/>
        </p:nvSpPr>
        <p:spPr>
          <a:xfrm>
            <a:off x="0" y="5735637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814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D49D7A5-D63E-4F2C-909C-33ED6BCF0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8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različito, artikli&#10;&#10;Opis je automatski generiran">
            <a:extLst>
              <a:ext uri="{FF2B5EF4-FFF2-40B4-BE49-F238E27FC236}">
                <a16:creationId xmlns:a16="http://schemas.microsoft.com/office/drawing/2014/main" id="{078E63EF-E2CA-4693-8AA6-92A1A7AD1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7AC68AD6-B0BD-45AE-A6CE-19C6C7D68789}"/>
              </a:ext>
            </a:extLst>
          </p:cNvPr>
          <p:cNvSpPr/>
          <p:nvPr/>
        </p:nvSpPr>
        <p:spPr>
          <a:xfrm>
            <a:off x="0" y="5784056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836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888C73E-AFC9-43CE-90B6-D2178D53A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BCCE27C-51F3-4593-8073-1DEE52131310}"/>
              </a:ext>
            </a:extLst>
          </p:cNvPr>
          <p:cNvSpPr/>
          <p:nvPr/>
        </p:nvSpPr>
        <p:spPr>
          <a:xfrm>
            <a:off x="0" y="5735637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4B5BFED-4520-4701-AA7B-BCE31716B93D}"/>
              </a:ext>
            </a:extLst>
          </p:cNvPr>
          <p:cNvSpPr/>
          <p:nvPr/>
        </p:nvSpPr>
        <p:spPr>
          <a:xfrm>
            <a:off x="3943350" y="4812903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724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E8C8BD41-C882-4D16-BD2E-297D500EF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CACDED6-E6AA-44C6-94EB-C480E735C25B}"/>
              </a:ext>
            </a:extLst>
          </p:cNvPr>
          <p:cNvSpPr/>
          <p:nvPr/>
        </p:nvSpPr>
        <p:spPr>
          <a:xfrm>
            <a:off x="0" y="5735637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DFD7CC2F-7D8D-4D15-AAC4-2AF68D82F2CA}"/>
              </a:ext>
            </a:extLst>
          </p:cNvPr>
          <p:cNvSpPr/>
          <p:nvPr/>
        </p:nvSpPr>
        <p:spPr>
          <a:xfrm>
            <a:off x="142875" y="4613274"/>
            <a:ext cx="539115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087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5791B12-F8CD-4B33-8F0F-970BF59EB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72F9655F-4B93-4960-AE87-06C6D97C4F65}"/>
              </a:ext>
            </a:extLst>
          </p:cNvPr>
          <p:cNvSpPr/>
          <p:nvPr/>
        </p:nvSpPr>
        <p:spPr>
          <a:xfrm>
            <a:off x="0" y="6562724"/>
            <a:ext cx="12192000" cy="2952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010DE954-F994-4626-88AD-9649DA7463ED}"/>
              </a:ext>
            </a:extLst>
          </p:cNvPr>
          <p:cNvSpPr/>
          <p:nvPr/>
        </p:nvSpPr>
        <p:spPr>
          <a:xfrm>
            <a:off x="0" y="6248399"/>
            <a:ext cx="3876675" cy="5611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10208532-AD65-4F21-B746-49656360D21B}"/>
              </a:ext>
            </a:extLst>
          </p:cNvPr>
          <p:cNvSpPr/>
          <p:nvPr/>
        </p:nvSpPr>
        <p:spPr>
          <a:xfrm>
            <a:off x="9839325" y="5899546"/>
            <a:ext cx="2352675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5BAAEC91-19FD-4AE5-9BC3-18E83DD1CCAE}"/>
                  </a:ext>
                </a:extLst>
              </p14:cNvPr>
              <p14:cNvContentPartPr/>
              <p14:nvPr/>
            </p14:nvContentPartPr>
            <p14:xfrm>
              <a:off x="637920" y="6053985"/>
              <a:ext cx="360" cy="360"/>
            </p14:xfrm>
          </p:contentPart>
        </mc:Choice>
        <mc:Fallback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5BAAEC91-19FD-4AE5-9BC3-18E83DD1CC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280" y="599098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20A52380-317A-4F9A-AC24-774C7C63FE91}"/>
                  </a:ext>
                </a:extLst>
              </p14:cNvPr>
              <p14:cNvContentPartPr/>
              <p14:nvPr/>
            </p14:nvContentPartPr>
            <p14:xfrm>
              <a:off x="649440" y="6049305"/>
              <a:ext cx="606240" cy="18972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20A52380-317A-4F9A-AC24-774C7C63FE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6440" y="5986665"/>
                <a:ext cx="73188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F21A095C-7D8B-46D4-85A3-34443BCFD63E}"/>
                  </a:ext>
                </a:extLst>
              </p14:cNvPr>
              <p14:cNvContentPartPr/>
              <p14:nvPr/>
            </p14:nvContentPartPr>
            <p14:xfrm>
              <a:off x="1268640" y="6074865"/>
              <a:ext cx="815760" cy="145080"/>
            </p14:xfrm>
          </p:contentPart>
        </mc:Choice>
        <mc:Fallback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F21A095C-7D8B-46D4-85A3-34443BCFD63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05640" y="6012225"/>
                <a:ext cx="94140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A7324341-6155-4FFB-8607-E63339883F26}"/>
                  </a:ext>
                </a:extLst>
              </p14:cNvPr>
              <p14:cNvContentPartPr/>
              <p14:nvPr/>
            </p14:nvContentPartPr>
            <p14:xfrm>
              <a:off x="3191370" y="5960385"/>
              <a:ext cx="1560600" cy="578160"/>
            </p14:xfrm>
          </p:contentPart>
        </mc:Choice>
        <mc:Fallback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A7324341-6155-4FFB-8607-E63339883F2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28730" y="5897385"/>
                <a:ext cx="1686240" cy="70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83CEF5A0-D77F-4931-ABDA-DF09DFEF6D25}"/>
              </a:ext>
            </a:extLst>
          </p:cNvPr>
          <p:cNvGrpSpPr/>
          <p:nvPr/>
        </p:nvGrpSpPr>
        <p:grpSpPr>
          <a:xfrm>
            <a:off x="6808980" y="6166305"/>
            <a:ext cx="1056240" cy="560520"/>
            <a:chOff x="6808980" y="6166305"/>
            <a:chExt cx="1056240" cy="560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39FAB0B9-706D-49FB-A64E-A4EB857AF85B}"/>
                    </a:ext>
                  </a:extLst>
                </p14:cNvPr>
                <p14:cNvContentPartPr/>
                <p14:nvPr/>
              </p14:nvContentPartPr>
              <p14:xfrm>
                <a:off x="6808980" y="6166305"/>
                <a:ext cx="860040" cy="560520"/>
              </p14:xfrm>
            </p:contentPart>
          </mc:Choice>
          <mc:Fallback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39FAB0B9-706D-49FB-A64E-A4EB857AF85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46340" y="6103665"/>
                  <a:ext cx="985680" cy="68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08E1A11E-C232-40AD-8E27-F4CE8C1E757E}"/>
                    </a:ext>
                  </a:extLst>
                </p14:cNvPr>
                <p14:cNvContentPartPr/>
                <p14:nvPr/>
              </p14:nvContentPartPr>
              <p14:xfrm>
                <a:off x="7379940" y="6472665"/>
                <a:ext cx="485280" cy="62640"/>
              </p14:xfrm>
            </p:contentPart>
          </mc:Choice>
          <mc:Fallback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08E1A11E-C232-40AD-8E27-F4CE8C1E757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16940" y="6410025"/>
                  <a:ext cx="610920" cy="188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FFFE9B63-DE1B-4B24-8537-2E700B3AF8C0}"/>
                  </a:ext>
                </a:extLst>
              </p14:cNvPr>
              <p14:cNvContentPartPr/>
              <p14:nvPr/>
            </p14:nvContentPartPr>
            <p14:xfrm>
              <a:off x="7832100" y="6038505"/>
              <a:ext cx="294480" cy="107280"/>
            </p14:xfrm>
          </p:contentPart>
        </mc:Choice>
        <mc:Fallback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FFFE9B63-DE1B-4B24-8537-2E700B3AF8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69460" y="5975865"/>
                <a:ext cx="42012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DD0C8203-A067-4608-A3BC-CDB20805DA4D}"/>
                  </a:ext>
                </a:extLst>
              </p14:cNvPr>
              <p14:cNvContentPartPr/>
              <p14:nvPr/>
            </p14:nvContentPartPr>
            <p14:xfrm>
              <a:off x="9682680" y="6044265"/>
              <a:ext cx="576000" cy="466560"/>
            </p14:xfrm>
          </p:contentPart>
        </mc:Choice>
        <mc:Fallback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DD0C8203-A067-4608-A3BC-CDB20805DA4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19680" y="5981265"/>
                <a:ext cx="701640" cy="59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086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poziranje, okvir za sliku&#10;&#10;Opis je automatski generiran">
            <a:extLst>
              <a:ext uri="{FF2B5EF4-FFF2-40B4-BE49-F238E27FC236}">
                <a16:creationId xmlns:a16="http://schemas.microsoft.com/office/drawing/2014/main" id="{073AF919-E39D-43E8-AE41-2B24CA46A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1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galerija, soba, različito&#10;&#10;Opis je automatski generiran">
            <a:extLst>
              <a:ext uri="{FF2B5EF4-FFF2-40B4-BE49-F238E27FC236}">
                <a16:creationId xmlns:a16="http://schemas.microsoft.com/office/drawing/2014/main" id="{2652A540-797D-4E6F-AD3D-2B31FBEEB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8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okvir za sliku&#10;&#10;Opis je automatski generiran">
            <a:extLst>
              <a:ext uri="{FF2B5EF4-FFF2-40B4-BE49-F238E27FC236}">
                <a16:creationId xmlns:a16="http://schemas.microsoft.com/office/drawing/2014/main" id="{555EB902-464F-47F3-B595-F19A9E335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0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2FE47CA9-F494-44FC-A634-16609CCAC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1EF187B-CB79-4BAD-A078-F64C4859BDF0}"/>
              </a:ext>
            </a:extLst>
          </p:cNvPr>
          <p:cNvSpPr/>
          <p:nvPr/>
        </p:nvSpPr>
        <p:spPr>
          <a:xfrm>
            <a:off x="4267200" y="3602038"/>
            <a:ext cx="6705600" cy="1893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1F9C759-ED14-4D4D-86E0-3C76F875034C}"/>
              </a:ext>
            </a:extLst>
          </p:cNvPr>
          <p:cNvSpPr/>
          <p:nvPr/>
        </p:nvSpPr>
        <p:spPr>
          <a:xfrm>
            <a:off x="0" y="5735637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290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26BF7A2-5DF2-4B5A-8BEE-CD8A7C433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snimka zaslona, različito, nekoliko&#10;&#10;Opis je automatski generiran">
            <a:extLst>
              <a:ext uri="{FF2B5EF4-FFF2-40B4-BE49-F238E27FC236}">
                <a16:creationId xmlns:a16="http://schemas.microsoft.com/office/drawing/2014/main" id="{032537D4-2605-4935-8571-140A32F6F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4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AAD6F46-7BFD-4DF0-A050-A52EE1A9B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DE56328-B965-406E-B5E3-033586F45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10BF8C3-D151-43ED-B977-A81FC2F1B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7100BC74-7D70-4C8C-ADD2-7D3E1C74BBBB}"/>
              </a:ext>
            </a:extLst>
          </p:cNvPr>
          <p:cNvSpPr/>
          <p:nvPr/>
        </p:nvSpPr>
        <p:spPr>
          <a:xfrm>
            <a:off x="0" y="6210299"/>
            <a:ext cx="12192000" cy="599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FE53647-E627-434B-84C5-96CB426E9D9B}"/>
              </a:ext>
            </a:extLst>
          </p:cNvPr>
          <p:cNvSpPr/>
          <p:nvPr/>
        </p:nvSpPr>
        <p:spPr>
          <a:xfrm>
            <a:off x="6781800" y="5735637"/>
            <a:ext cx="54102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A4442A9B-E085-43ED-9389-823C34795725}"/>
                  </a:ext>
                </a:extLst>
              </p14:cNvPr>
              <p14:cNvContentPartPr/>
              <p14:nvPr/>
            </p14:nvContentPartPr>
            <p14:xfrm>
              <a:off x="314295" y="5914980"/>
              <a:ext cx="613080" cy="250920"/>
            </p14:xfrm>
          </p:contentPart>
        </mc:Choice>
        <mc:Fallback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A4442A9B-E085-43ED-9389-823C347957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655" y="5851980"/>
                <a:ext cx="738720" cy="37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582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1E002A99-6B07-4569-98CB-7CAAD2212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ABC086B-44A4-41FF-AC9F-E7D9DE8EEA70}"/>
              </a:ext>
            </a:extLst>
          </p:cNvPr>
          <p:cNvSpPr/>
          <p:nvPr/>
        </p:nvSpPr>
        <p:spPr>
          <a:xfrm>
            <a:off x="0" y="5810249"/>
            <a:ext cx="12192000" cy="999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410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D0CAF89-B187-4E36-AA25-59F6063D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F5CF551-F580-4FD6-9A66-5CBCC15F7573}"/>
              </a:ext>
            </a:extLst>
          </p:cNvPr>
          <p:cNvSpPr/>
          <p:nvPr/>
        </p:nvSpPr>
        <p:spPr>
          <a:xfrm>
            <a:off x="0" y="5829299"/>
            <a:ext cx="12192000" cy="980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06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22740175-F166-4300-8AC2-63AB6C80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CD9018E-4A05-46C4-8971-B8831BDA56F4}"/>
              </a:ext>
            </a:extLst>
          </p:cNvPr>
          <p:cNvSpPr/>
          <p:nvPr/>
        </p:nvSpPr>
        <p:spPr>
          <a:xfrm>
            <a:off x="0" y="5735637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280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B4A777A-EE8C-4AC3-9213-BD7994CAA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8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B5160DE-AF7F-4A57-98F9-F840319C6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3848E3A-375C-45A2-80A3-B98482309740}"/>
              </a:ext>
            </a:extLst>
          </p:cNvPr>
          <p:cNvSpPr/>
          <p:nvPr/>
        </p:nvSpPr>
        <p:spPr>
          <a:xfrm>
            <a:off x="0" y="5735637"/>
            <a:ext cx="5334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7C8DCD39-063F-44C9-A010-33E6588C58F6}"/>
              </a:ext>
            </a:extLst>
          </p:cNvPr>
          <p:cNvSpPr/>
          <p:nvPr/>
        </p:nvSpPr>
        <p:spPr>
          <a:xfrm>
            <a:off x="6753224" y="5257800"/>
            <a:ext cx="5438775" cy="15517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FF01391E-CE32-4DFF-BDB4-694D47358578}"/>
              </a:ext>
            </a:extLst>
          </p:cNvPr>
          <p:cNvSpPr/>
          <p:nvPr/>
        </p:nvSpPr>
        <p:spPr>
          <a:xfrm>
            <a:off x="-28575" y="878284"/>
            <a:ext cx="2695575" cy="1502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425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ptica&#10;&#10;Opis je automatski generiran">
            <a:extLst>
              <a:ext uri="{FF2B5EF4-FFF2-40B4-BE49-F238E27FC236}">
                <a16:creationId xmlns:a16="http://schemas.microsoft.com/office/drawing/2014/main" id="{0E298919-F64C-4ADC-AB4C-2EB65C02A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FEC5ACC-D947-4DD7-B575-023EE0A9374F}"/>
              </a:ext>
            </a:extLst>
          </p:cNvPr>
          <p:cNvSpPr/>
          <p:nvPr/>
        </p:nvSpPr>
        <p:spPr>
          <a:xfrm>
            <a:off x="0" y="6276975"/>
            <a:ext cx="12192000" cy="5326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B23A8A8C-8A48-4729-A442-DD43A351DAA8}"/>
              </a:ext>
            </a:extLst>
          </p:cNvPr>
          <p:cNvSpPr/>
          <p:nvPr/>
        </p:nvSpPr>
        <p:spPr>
          <a:xfrm>
            <a:off x="0" y="5735637"/>
            <a:ext cx="4143375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87BBD1E4-3DB6-40B4-983C-6913AAD0EDCB}"/>
              </a:ext>
            </a:extLst>
          </p:cNvPr>
          <p:cNvSpPr/>
          <p:nvPr/>
        </p:nvSpPr>
        <p:spPr>
          <a:xfrm>
            <a:off x="8324850" y="5735637"/>
            <a:ext cx="386715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546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A51AEEA1-5DE5-4880-ADE1-AA9BA7468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534EDA7-C06B-402E-8F79-6334B5681125}"/>
              </a:ext>
            </a:extLst>
          </p:cNvPr>
          <p:cNvSpPr/>
          <p:nvPr/>
        </p:nvSpPr>
        <p:spPr>
          <a:xfrm>
            <a:off x="0" y="5735637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224CC2DC-5C93-43FD-A3F6-4B6D5AEFA23A}"/>
              </a:ext>
            </a:extLst>
          </p:cNvPr>
          <p:cNvSpPr/>
          <p:nvPr/>
        </p:nvSpPr>
        <p:spPr>
          <a:xfrm>
            <a:off x="9810749" y="5030787"/>
            <a:ext cx="2314575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945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9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E68FDB5-B994-4037-859F-BBFF421E4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B375D3B-D13F-452E-ABF1-673C67205010}"/>
              </a:ext>
            </a:extLst>
          </p:cNvPr>
          <p:cNvSpPr/>
          <p:nvPr/>
        </p:nvSpPr>
        <p:spPr>
          <a:xfrm>
            <a:off x="0" y="5735637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060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575AA404-125D-4577-B87A-A8990C48B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8CB3912-3B6D-4F95-811E-A103B9AB9BF1}"/>
              </a:ext>
            </a:extLst>
          </p:cNvPr>
          <p:cNvSpPr/>
          <p:nvPr/>
        </p:nvSpPr>
        <p:spPr>
          <a:xfrm>
            <a:off x="0" y="5830094"/>
            <a:ext cx="2085975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DE824953-582B-4E47-9588-DDC7662F97BD}"/>
              </a:ext>
            </a:extLst>
          </p:cNvPr>
          <p:cNvSpPr/>
          <p:nvPr/>
        </p:nvSpPr>
        <p:spPr>
          <a:xfrm>
            <a:off x="10106025" y="5784056"/>
            <a:ext cx="2085975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2E3947EA-9562-4B6C-BDC5-0F3EE400F039}"/>
                  </a:ext>
                </a:extLst>
              </p14:cNvPr>
              <p14:cNvContentPartPr/>
              <p14:nvPr/>
            </p14:nvContentPartPr>
            <p14:xfrm>
              <a:off x="1748550" y="5931900"/>
              <a:ext cx="655200" cy="522720"/>
            </p14:xfrm>
          </p:contentPart>
        </mc:Choice>
        <mc:Fallback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2E3947EA-9562-4B6C-BDC5-0F3EE400F0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5910" y="5869260"/>
                <a:ext cx="78084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60B42CFB-17BB-414F-99F3-D7E198C6C314}"/>
                  </a:ext>
                </a:extLst>
              </p14:cNvPr>
              <p14:cNvContentPartPr/>
              <p14:nvPr/>
            </p14:nvContentPartPr>
            <p14:xfrm>
              <a:off x="9522660" y="5768100"/>
              <a:ext cx="1515240" cy="973440"/>
            </p14:xfrm>
          </p:contentPart>
        </mc:Choice>
        <mc:Fallback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60B42CFB-17BB-414F-99F3-D7E198C6C3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60020" y="5705460"/>
                <a:ext cx="1640880" cy="109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935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7547A38-335F-49D7-AB2D-EA7212A9A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1A500F1-8DEF-4965-998F-CB06416CF058}"/>
              </a:ext>
            </a:extLst>
          </p:cNvPr>
          <p:cNvSpPr/>
          <p:nvPr/>
        </p:nvSpPr>
        <p:spPr>
          <a:xfrm>
            <a:off x="0" y="5735637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178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9E810FF-9354-4239-9F9E-83ED196DE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13154A7-698D-46E0-AADF-328FDDE28508}"/>
              </a:ext>
            </a:extLst>
          </p:cNvPr>
          <p:cNvSpPr/>
          <p:nvPr/>
        </p:nvSpPr>
        <p:spPr>
          <a:xfrm>
            <a:off x="0" y="6095999"/>
            <a:ext cx="12192000" cy="7135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365B654-9DCF-49CF-885E-380D284177AD}"/>
              </a:ext>
            </a:extLst>
          </p:cNvPr>
          <p:cNvSpPr/>
          <p:nvPr/>
        </p:nvSpPr>
        <p:spPr>
          <a:xfrm>
            <a:off x="0" y="5735637"/>
            <a:ext cx="73533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33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9E12C62A-1C60-4FCC-B541-456CF171A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B21CC07-15EF-4B66-B30F-141BF8CD3B2A}"/>
              </a:ext>
            </a:extLst>
          </p:cNvPr>
          <p:cNvSpPr/>
          <p:nvPr/>
        </p:nvSpPr>
        <p:spPr>
          <a:xfrm>
            <a:off x="0" y="5735637"/>
            <a:ext cx="1219200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19857A34-66B8-4B0B-AB92-16DEFDDD5E54}"/>
              </a:ext>
            </a:extLst>
          </p:cNvPr>
          <p:cNvSpPr/>
          <p:nvPr/>
        </p:nvSpPr>
        <p:spPr>
          <a:xfrm>
            <a:off x="0" y="5552678"/>
            <a:ext cx="9696450" cy="1073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463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F3AAF5-9896-4692-8ACE-F42409B1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B94078-CCF0-4B40-AA6B-1B07459A1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481D076-A004-42F1-B30F-4FE92C594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AF017A4-E2A1-4DC0-89A7-019B77AB12EA}"/>
              </a:ext>
            </a:extLst>
          </p:cNvPr>
          <p:cNvSpPr/>
          <p:nvPr/>
        </p:nvSpPr>
        <p:spPr>
          <a:xfrm>
            <a:off x="0" y="5638800"/>
            <a:ext cx="12192000" cy="11707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405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Široki zaslon</PresentationFormat>
  <Paragraphs>0</Paragraphs>
  <Slides>31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Nikola Bistrović</dc:creator>
  <cp:lastModifiedBy>Nikola Bistrović</cp:lastModifiedBy>
  <cp:revision>4</cp:revision>
  <dcterms:created xsi:type="dcterms:W3CDTF">2022-05-15T19:54:54Z</dcterms:created>
  <dcterms:modified xsi:type="dcterms:W3CDTF">2022-05-15T20:06:13Z</dcterms:modified>
</cp:coreProperties>
</file>