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F7A96-81CE-4D5E-8CEA-1F1F4904179B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CD402-66F6-482A-81A3-76D60EDB6D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541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CD402-66F6-482A-81A3-76D60EDB6DD6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862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A9D081-A0CF-4003-A34E-79EAF5691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CC4AF0D-72D0-4913-ABDD-BD9C2B31F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5D59882-02F3-456E-89B8-1B10310D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1D61B9F-55A3-40C7-83C4-98DD45D9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2F195D-F929-41B0-ADDA-9AD2567A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022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B36B25-77CF-4D5D-AE33-5CDE5125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7F57C5B-52C4-43F9-B781-1BE14B6F7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DD7639A-CC9E-4B87-8B19-1EA80C90D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D501967-EEAC-4AB8-A112-BABFC66B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7F6267-8EDB-43DC-8E2F-8E9C1A1C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581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7AB779C-25DF-4313-A08A-70F787D8E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2D51763-27A7-43F1-A6C7-57EA533FE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9EAAC67-D48E-4990-BBB0-C8507FC9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858830A-261C-47CF-B0A4-6D999595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E4BCB0D-DFB5-4DF9-AFCF-F75F2B8C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05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157D31-067C-4BB1-9B23-CB2608EC6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4D3113-5F57-4338-8662-14B2E04B8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114B2B4-203E-4797-946E-0C66E8BD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E0C1162-ED52-49B4-B28F-1CA06487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3E670F-E6D1-4FAD-ADB6-7DA0B99D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684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DBC48D-CBC1-4012-93E9-277D08B25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9D4E2A4-E8A6-40A6-9AC7-7A03E2542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046A871-6E91-43CE-B8C3-EE74D39B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9E57653-7307-4F19-B95F-8CE928F12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2416222-3343-431B-8DE0-41BC9E742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552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63F460-64C1-4A95-AD07-E96D917E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DB85F4-5101-44FF-8313-1244B0DFA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DA254BF-C8FE-423E-9123-A164EE4C6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2219E55-3B4F-4797-9C77-1CDD39A8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A6689AE-4676-4D88-A1C0-3A752D16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9F6B1CC-C94B-4014-8478-CF48E6B9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065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344609-9CA2-46A7-8504-F7AB328B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A116C75-5D9E-4734-B17B-1056BDFB5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EA231E7-C71D-4EC3-B409-2FC2947B1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A66C0C8-C052-4EEB-A6C2-C15381506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68CD758-E863-432A-8C27-70C91192E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5391CE9-335C-4735-9BC5-6634B856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18471ED-5634-4D9D-A498-863CF5CA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C2B8424-EA80-4F94-8BA5-DDB32DF8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390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9DE0FE-34C3-4045-9B3D-673157AE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ACF192D-F711-4DC5-AECA-4BAAFFDC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01B6D00-1324-4F50-BFF2-F8F44FDC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6C25A66-C872-4F2D-BD84-CEB71DE5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256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2006904-0055-4548-99C2-D389A458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3550A5B-E23E-4572-8A56-61CD9381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B35FD90-AD0E-4E6B-881D-4A371632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381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6939C-16AA-4F6D-BFE5-FFF61FC8B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BEF0A08-370A-4323-9245-7FE82BC31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D9754C2-5D2A-4F84-AAE6-B3046D923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2A1FE67-6362-4F7C-9633-9667378CA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DF99A58-CD4D-491A-A242-D8962696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824EED-7B2E-430E-9902-821F8A13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25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5E4E14-C61B-4658-A8A1-359E67CD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DBA2D15-4849-4543-BEA5-3EA200CF86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07B252E-CBC4-46F0-9B30-C1225AB09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DA55E02-5EB7-4F57-9D93-098003DF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B464397-E1B1-4246-881A-6CC56846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5957D16-0447-451A-8EED-56CA1219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833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A68A9A7-1CDF-42B0-AAF5-B54C77EA5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66A50BD-E775-4F68-99B7-980DF93F1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88A3FB9-5EE0-4883-9556-2F87AC9BE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A91E-983B-4D1F-8B63-C02DB93A898D}" type="datetimeFigureOut">
              <a:rPr lang="hr-HR" smtClean="0"/>
              <a:t>22.11.2021.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D932035-B4F2-4359-A65D-754E9CF86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C6E4C93-4A77-4EB0-B450-9B51B870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801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389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C12C8FA-EFF0-4662-B244-F85808DB9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EA4406A-997F-4D26-AECF-7AA09666BCBF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76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5E43C18-CA51-488A-826D-03E9C4EE1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B6F372D-2845-499E-B1B5-E264598B02C6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33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D9EAFE4-559F-4278-9E39-D941A697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B5E3F72-1334-4E1C-B813-8D12192B41CA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58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A81C53D-393B-471D-99C0-88E45BDF7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8023BF4-ACC0-4F28-BD85-4E3DBD679873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494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405039C-F497-4EC9-A8F0-7CD312A1A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8D554F5-D516-4240-878C-F5E141AC1D5E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05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BEF2E86-9D90-4868-BEC6-6A661C807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7CA2E71-6E6D-4BC0-8D94-C34C67BA4E98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924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80D0E0E-76DC-49F3-8285-D7F847DBF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D598AEC-C024-4CBD-8E70-7B3E68264974}"/>
              </a:ext>
            </a:extLst>
          </p:cNvPr>
          <p:cNvSpPr/>
          <p:nvPr/>
        </p:nvSpPr>
        <p:spPr>
          <a:xfrm>
            <a:off x="0" y="5806910"/>
            <a:ext cx="12192000" cy="1051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534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40BE3C5-C15D-410A-B9D7-8E6DE1AAB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F0B1128-3078-4DD8-B0A5-01B9F60E68A0}"/>
              </a:ext>
            </a:extLst>
          </p:cNvPr>
          <p:cNvSpPr/>
          <p:nvPr/>
        </p:nvSpPr>
        <p:spPr>
          <a:xfrm>
            <a:off x="0" y="5806910"/>
            <a:ext cx="12192000" cy="1051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989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24FD6C0-0C11-459A-BBE6-B7B86ECB4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8" b="19863"/>
          <a:stretch/>
        </p:blipFill>
        <p:spPr>
          <a:xfrm>
            <a:off x="-1" y="0"/>
            <a:ext cx="13392981" cy="67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ADC6DD3-F03F-4590-9646-5D623375B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FD9E559-DA9C-4B62-853B-6842C1872B58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68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13E757D-D222-45C5-97F4-982234A5A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E9BF709-140D-4AB5-AEB0-66F8C327C828}"/>
              </a:ext>
            </a:extLst>
          </p:cNvPr>
          <p:cNvSpPr/>
          <p:nvPr/>
        </p:nvSpPr>
        <p:spPr>
          <a:xfrm>
            <a:off x="0" y="5015060"/>
            <a:ext cx="12192000" cy="18429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359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254E69A-6143-4421-B505-63D298CD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DC30B61-22EE-4DA0-B4E5-F341B89D7278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399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7C9BFB8B-B361-4361-AE6B-C14EB0E6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7AE3CE3-38D7-4D28-A3C2-87E7E703FF78}"/>
              </a:ext>
            </a:extLst>
          </p:cNvPr>
          <p:cNvSpPr/>
          <p:nvPr/>
        </p:nvSpPr>
        <p:spPr>
          <a:xfrm>
            <a:off x="0" y="5854045"/>
            <a:ext cx="12192000" cy="10039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E355D658-7E14-407E-9462-CA0F98F29090}"/>
              </a:ext>
            </a:extLst>
          </p:cNvPr>
          <p:cNvSpPr/>
          <p:nvPr/>
        </p:nvSpPr>
        <p:spPr>
          <a:xfrm>
            <a:off x="6457359" y="5766273"/>
            <a:ext cx="5866615" cy="881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E66422D7-2773-4FF2-8502-48289A27A627}"/>
              </a:ext>
            </a:extLst>
          </p:cNvPr>
          <p:cNvSpPr/>
          <p:nvPr/>
        </p:nvSpPr>
        <p:spPr>
          <a:xfrm>
            <a:off x="3676454" y="5503060"/>
            <a:ext cx="2535812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219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C2AAA2-12AA-4657-92E2-FB18EC34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2EC8E9F8-ABB4-4B9D-B745-C81B3B4CE520}"/>
              </a:ext>
            </a:extLst>
          </p:cNvPr>
          <p:cNvSpPr/>
          <p:nvPr/>
        </p:nvSpPr>
        <p:spPr>
          <a:xfrm>
            <a:off x="0" y="5854045"/>
            <a:ext cx="12192000" cy="10039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00CF201E-098D-4730-A25B-66DAE8656E4A}"/>
              </a:ext>
            </a:extLst>
          </p:cNvPr>
          <p:cNvSpPr/>
          <p:nvPr/>
        </p:nvSpPr>
        <p:spPr>
          <a:xfrm>
            <a:off x="6532774" y="5735637"/>
            <a:ext cx="5866615" cy="881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BE323F51-C96D-437E-8A3C-CBC3E06384CD}"/>
              </a:ext>
            </a:extLst>
          </p:cNvPr>
          <p:cNvSpPr/>
          <p:nvPr/>
        </p:nvSpPr>
        <p:spPr>
          <a:xfrm>
            <a:off x="3676454" y="5503060"/>
            <a:ext cx="2535812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061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82F8EAB3-2FB0-442D-B886-727105A83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10A55DB-D8FB-4242-8906-6449BC421A62}"/>
              </a:ext>
            </a:extLst>
          </p:cNvPr>
          <p:cNvSpPr/>
          <p:nvPr/>
        </p:nvSpPr>
        <p:spPr>
          <a:xfrm>
            <a:off x="0" y="5854045"/>
            <a:ext cx="12192000" cy="10039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1C6AF866-472E-4A7D-AE76-7799A6DF657D}"/>
              </a:ext>
            </a:extLst>
          </p:cNvPr>
          <p:cNvSpPr/>
          <p:nvPr/>
        </p:nvSpPr>
        <p:spPr>
          <a:xfrm>
            <a:off x="6636469" y="5608785"/>
            <a:ext cx="5866615" cy="881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083F28D8-9474-4170-9E9C-310E70DCDD92}"/>
              </a:ext>
            </a:extLst>
          </p:cNvPr>
          <p:cNvSpPr/>
          <p:nvPr/>
        </p:nvSpPr>
        <p:spPr>
          <a:xfrm>
            <a:off x="3676454" y="5503060"/>
            <a:ext cx="2535812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961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91F27AF-4D82-479C-A605-C4A89C8427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" b="42130"/>
          <a:stretch/>
        </p:blipFill>
        <p:spPr>
          <a:xfrm>
            <a:off x="0" y="0"/>
            <a:ext cx="16320097" cy="5608785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CE239C5-3DBC-4328-81DD-A437E27E8754}"/>
              </a:ext>
            </a:extLst>
          </p:cNvPr>
          <p:cNvSpPr/>
          <p:nvPr/>
        </p:nvSpPr>
        <p:spPr>
          <a:xfrm>
            <a:off x="0" y="5854045"/>
            <a:ext cx="12192000" cy="10039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19F8B7B-40F2-41EC-98DB-D1017087F937}"/>
              </a:ext>
            </a:extLst>
          </p:cNvPr>
          <p:cNvSpPr/>
          <p:nvPr/>
        </p:nvSpPr>
        <p:spPr>
          <a:xfrm>
            <a:off x="6636469" y="5608785"/>
            <a:ext cx="5866615" cy="881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589A48B9-8D86-42F0-88A6-87399944F81A}"/>
              </a:ext>
            </a:extLst>
          </p:cNvPr>
          <p:cNvSpPr/>
          <p:nvPr/>
        </p:nvSpPr>
        <p:spPr>
          <a:xfrm>
            <a:off x="3676454" y="5503060"/>
            <a:ext cx="2535812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0A184178-5DEF-4EB6-A316-D8130D24F84D}"/>
              </a:ext>
            </a:extLst>
          </p:cNvPr>
          <p:cNvSpPr/>
          <p:nvPr/>
        </p:nvSpPr>
        <p:spPr>
          <a:xfrm>
            <a:off x="1030597" y="1368116"/>
            <a:ext cx="3043286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1BAA05E2-2F36-4AD5-906F-A5756FE056C5}"/>
              </a:ext>
            </a:extLst>
          </p:cNvPr>
          <p:cNvSpPr/>
          <p:nvPr/>
        </p:nvSpPr>
        <p:spPr>
          <a:xfrm>
            <a:off x="2926956" y="1992642"/>
            <a:ext cx="3043286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610CBF8C-8A97-4EA0-9AA3-2CA781D90CD3}"/>
              </a:ext>
            </a:extLst>
          </p:cNvPr>
          <p:cNvSpPr/>
          <p:nvPr/>
        </p:nvSpPr>
        <p:spPr>
          <a:xfrm>
            <a:off x="1629934" y="3333769"/>
            <a:ext cx="12027699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02FA087F-0815-496D-9D03-A86913CAD6EA}"/>
              </a:ext>
            </a:extLst>
          </p:cNvPr>
          <p:cNvSpPr/>
          <p:nvPr/>
        </p:nvSpPr>
        <p:spPr>
          <a:xfrm>
            <a:off x="4073883" y="5545175"/>
            <a:ext cx="12027699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56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14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838F1BDF-3840-4D3D-A6F5-200A3CC6F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7AC9976-6192-4D73-A763-3C550C069FA8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21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AB637D1-ABC9-4BD0-ABD0-CB48C0C76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3F82951-B9E6-4E30-976D-40A949D15FB5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151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5A21CE7-3A02-497C-9678-EF787C7F8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5E91F30-F640-4DA0-98F8-14D56AFFEE13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227DBCE4-22FC-45AF-9D90-5BBC763A6CD4}"/>
              </a:ext>
            </a:extLst>
          </p:cNvPr>
          <p:cNvSpPr/>
          <p:nvPr/>
        </p:nvSpPr>
        <p:spPr>
          <a:xfrm rot="1366888">
            <a:off x="6589335" y="5111111"/>
            <a:ext cx="275734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52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284DB70-CBA3-463A-9ADA-BC87DF89E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985FC55-EB88-4FC5-9F9A-4E50188299DF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02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BD06F83-799F-4E9C-B1DF-927A566FB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ECE3DF6-6D2D-4484-82A2-BBB1064FAE47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79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405B69D-BDD8-4BDB-9806-C93C51A80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3288DDB-0F75-45DE-A450-1635AE353876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9264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E1E1DB5-DCC4-4FAE-A07E-0EA1DC67D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2D7A5D9-95D7-446B-B7CB-4F2C92481C5E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28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</Words>
  <Application>Microsoft Office PowerPoint</Application>
  <PresentationFormat>Široki zaslon</PresentationFormat>
  <Paragraphs>1</Paragraphs>
  <Slides>25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5</cp:revision>
  <dcterms:created xsi:type="dcterms:W3CDTF">2021-11-10T16:29:00Z</dcterms:created>
  <dcterms:modified xsi:type="dcterms:W3CDTF">2021-11-22T08:19:58Z</dcterms:modified>
</cp:coreProperties>
</file>