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8" d="100"/>
          <a:sy n="28" d="100"/>
        </p:scale>
        <p:origin x="21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2AAF6-F0F5-466A-82C1-B4A0454D6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EC9734A-04D9-4197-A27F-2C4AF5C2B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7950D0-F3BE-4E41-80DF-B0224A87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3673E3-00F3-4C15-BACA-3CD7FC84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C9C349-6C70-44D4-8696-DD307141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75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72D867-6EC7-4A5F-9A4C-BCA94E75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271CD02-0F3B-4832-A773-B912F869E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FB5B8E-5CF2-4A11-B6CE-117FBD44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FE3B87-B401-4BDF-AE05-91916D64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AB0D2D6-E63E-4042-BE72-C14AB96E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52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D7C85B8-ABB3-467C-95B6-64486883E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BA517D-2E31-434C-8A79-A114C58FD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2C7902-10E6-4D0A-81AF-9CF412E2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89B8AB-191E-43A6-8351-398ED43A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AE0566-40F6-4A8D-870C-3936808B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69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3BFF4-9CB4-4660-8A18-093D79CD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108416-28E6-453E-9166-DD280C4B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4105BD-CA0E-4B7E-8779-541E92DC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E052E2-9D4E-4759-B006-DB5FCAF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DD1023-C84A-4F10-8548-C19945CC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1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AE2B80-0EDF-4CA1-8B66-D62885E9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7E00E2-1BFF-4C99-BC74-00D7376D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D23D45-F036-41DF-BF43-407CADF2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0ECD04-740A-44E7-8B77-15BEBF02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5B96B0-29EF-4559-A4BA-20F184B1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41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24AB3-12BE-4F34-A2AE-E82BF81A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1D2B32-F839-4E5D-BF39-34E0EE8EF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4E6B1A-4A4F-4D51-8652-03F54DAF6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F75293-9E0E-4453-9CD7-6E994773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15F178-C1D6-4DC1-A4BB-4A88E8C9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AD6EE4-9CF0-44FE-862D-2EA6A907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84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E4A09A-AB68-45D1-862D-F8C6816B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556C1C5-C105-4E2A-85A0-C6B0ACDD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B57338-A712-41A8-A4B4-1AEF0B8B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0B326B3-5AB2-47AF-9A04-1780A4258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A364631-2F9F-4574-AD30-F66C8B257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C35F3E8-73C3-415A-A43E-194E8079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D471610-CD8E-4D8D-8FDF-AB12090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266326B-D9EE-4661-96B8-D243D0D3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04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2CD3E-ECCE-4953-965B-6A066C2C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5E07253-659C-48B9-9E99-55216AA8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F89AF5F-4F2C-4B52-BEEA-A0907E10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D91AA0C-8E0E-472A-94AE-3E9E6CDF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87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EC11019-224A-4414-92F6-B04BE807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A9F8DF7-5595-4D6A-A4F0-57597F48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C72A57-7583-4B4A-8D1D-3E683F1A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72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FA40EB-5E0C-490A-9A2C-CE1DDE5F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0F6661-CE47-4A4B-82D7-15381CEF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4968D4-12DA-4F78-9A29-F6D81E32E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9CA9E4-06B7-42FB-8AC7-50A5E45E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A49A021-8742-402D-A682-55B806C0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87C2688-987E-4063-AFA8-ED8F0799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47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98A3EB-1168-4EE1-8E14-A2CF380A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5E8D875-86AC-40C0-851B-914F45728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72844B-62B4-4358-8C57-5AC423B1C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C03C26-2563-4DFE-94E1-9A4130AC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B51B-BB2E-460D-A6FB-C195D6F4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1FA241-9B93-43E1-8BAE-A94C936A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21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C47BD02-A2FC-4BB6-BDBE-7B1B1A6F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1C2E81-265F-4497-9279-E453209D2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51E38E-8DEA-4B68-884D-C92946A6C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AB50-48A3-4BE6-B772-1E88A78FA9CB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33D6AB-BD7B-4D1E-ABC9-6B71FD0CA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19232B-3757-40B9-9D93-60CCC856A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4DD9-2E26-420A-AE9B-9E6318DCD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665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DDBEB-BCBE-47F2-BAF7-0EB681A0A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BDE3841-CEAC-4FD6-B568-DC9C01148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37D800-BFF4-49F9-B74F-8E4A06E0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0" y="80963"/>
            <a:ext cx="517372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241799-6B5F-490B-B4AF-1966E957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170" y="80963"/>
            <a:ext cx="515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CA8E545-B1F2-4868-99F8-4789CB7C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93" y="0"/>
            <a:ext cx="5198153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343F647-C6DE-456D-9DEA-D7FD2593C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46" y="0"/>
            <a:ext cx="5185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879E939-9B05-4DCF-9A2F-C4D2E5E2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3" y="0"/>
            <a:ext cx="5115393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9C8256B-FC93-4452-9697-C216E6C8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96" y="0"/>
            <a:ext cx="5179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9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B57225-101C-41AF-ACC3-A0D859AD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5" y="0"/>
            <a:ext cx="5185908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97BE666-AE41-429B-88AF-D253D71AB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23" y="0"/>
            <a:ext cx="5212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6613788A-DD63-4EE7-90DC-C36BBF663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98290" y="1652397"/>
            <a:ext cx="6356140" cy="3356147"/>
          </a:xfrm>
          <a:prstGeom prst="rect">
            <a:avLst/>
          </a:prstGeom>
        </p:spPr>
      </p:pic>
      <p:pic>
        <p:nvPicPr>
          <p:cNvPr id="5" name="Slika 4" descr="Slika na kojoj se prikazuje fotografija, zgrada, kovčeg, prtljaga&#10;&#10;Opis je automatski generiran">
            <a:extLst>
              <a:ext uri="{FF2B5EF4-FFF2-40B4-BE49-F238E27FC236}">
                <a16:creationId xmlns:a16="http://schemas.microsoft.com/office/drawing/2014/main" id="{AAAD0517-54FC-47EB-96F3-249C78144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70" y="489541"/>
            <a:ext cx="2248805" cy="24422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8A8289D-ACD4-4FFE-865A-C88AC6B4DD4A}"/>
              </a:ext>
            </a:extLst>
          </p:cNvPr>
          <p:cNvSpPr txBox="1"/>
          <p:nvPr/>
        </p:nvSpPr>
        <p:spPr>
          <a:xfrm rot="20036938">
            <a:off x="3938912" y="3009530"/>
            <a:ext cx="443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Veliki proroci</a:t>
            </a:r>
          </a:p>
        </p:txBody>
      </p:sp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209A6C47-962B-41B5-AF89-4C06988E4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0667" y="3726109"/>
            <a:ext cx="2772830" cy="3173032"/>
          </a:xfrm>
          <a:prstGeom prst="rect">
            <a:avLst/>
          </a:prstGeom>
        </p:spPr>
      </p:pic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C33F8CBE-71F7-4768-A825-DB1497ED5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30" y="249268"/>
            <a:ext cx="3284164" cy="53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na zatvorenom, sjedenje, kovčeg, prekriveno&#10;&#10;Opis je automatski generiran">
            <a:extLst>
              <a:ext uri="{FF2B5EF4-FFF2-40B4-BE49-F238E27FC236}">
                <a16:creationId xmlns:a16="http://schemas.microsoft.com/office/drawing/2014/main" id="{E0276627-F423-4E86-A04C-BFE451C9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0970" y="674080"/>
            <a:ext cx="3519399" cy="3266790"/>
          </a:xfrm>
          <a:prstGeom prst="rect">
            <a:avLst/>
          </a:prstGeom>
        </p:spPr>
      </p:pic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0A1E366-E903-44BB-A482-A7C056173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2" y="48039"/>
            <a:ext cx="2463672" cy="680996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42AFE2A-5DF1-40F0-8853-BEA05317BC54}"/>
              </a:ext>
            </a:extLst>
          </p:cNvPr>
          <p:cNvSpPr txBox="1"/>
          <p:nvPr/>
        </p:nvSpPr>
        <p:spPr>
          <a:xfrm rot="20036938">
            <a:off x="7435199" y="3247507"/>
            <a:ext cx="443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Veliki proroci</a:t>
            </a:r>
          </a:p>
        </p:txBody>
      </p:sp>
    </p:spTree>
    <p:extLst>
      <p:ext uri="{BB962C8B-B14F-4D97-AF65-F5344CB8AC3E}">
        <p14:creationId xmlns:p14="http://schemas.microsoft.com/office/powerpoint/2010/main" val="245414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62C470D9-4D01-4760-99EB-60036F78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9" y="139800"/>
            <a:ext cx="3942848" cy="4654141"/>
          </a:xfrm>
          <a:prstGeom prst="rect">
            <a:avLst/>
          </a:prstGeom>
        </p:spPr>
      </p:pic>
      <p:pic>
        <p:nvPicPr>
          <p:cNvPr id="5" name="Slika 4" descr="Slika na kojoj se prikazuje zgrada, na zatvorenom, staro, fotografija&#10;&#10;Opis je automatski generiran">
            <a:extLst>
              <a:ext uri="{FF2B5EF4-FFF2-40B4-BE49-F238E27FC236}">
                <a16:creationId xmlns:a16="http://schemas.microsoft.com/office/drawing/2014/main" id="{C9D06B49-DDCA-413C-B104-55F8D36F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02" y="4401538"/>
            <a:ext cx="2197352" cy="2299160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C6C7B2FD-5AFF-4A56-B045-44CA0B3CB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0737" y="633581"/>
            <a:ext cx="3795228" cy="43429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7DA1982-C3FD-47AB-9B24-77A591374C8B}"/>
              </a:ext>
            </a:extLst>
          </p:cNvPr>
          <p:cNvSpPr txBox="1"/>
          <p:nvPr/>
        </p:nvSpPr>
        <p:spPr>
          <a:xfrm rot="20036938">
            <a:off x="6912533" y="5495554"/>
            <a:ext cx="443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Segoe Print" panose="02000600000000000000" pitchFamily="2" charset="0"/>
              </a:rPr>
              <a:t>Veliki proroci</a:t>
            </a:r>
          </a:p>
        </p:txBody>
      </p:sp>
    </p:spTree>
    <p:extLst>
      <p:ext uri="{BB962C8B-B14F-4D97-AF65-F5344CB8AC3E}">
        <p14:creationId xmlns:p14="http://schemas.microsoft.com/office/powerpoint/2010/main" val="2723599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Široki zaslon</PresentationFormat>
  <Paragraphs>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2020-11-24T08:57:13Z</dcterms:created>
  <dcterms:modified xsi:type="dcterms:W3CDTF">2020-11-24T09:35:52Z</dcterms:modified>
</cp:coreProperties>
</file>