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1771AD-7592-4343-A18F-CA677F723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9FE5E1C-543D-4181-8196-2D5FEAD82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1E51E61-BC0A-44E3-8EF5-0811DB40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74F828B-81EF-425A-AF51-87D36CB0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BA375E3-D7AA-49DA-A3E3-4574823E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0083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5F4A92-83EE-41D0-B412-A2D82F310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34BAF33-7149-4781-837F-9F08D4958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6F0D6AD-BDB7-40D8-985B-E24C59250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94EAE2D-BB7B-4935-BE04-CA9517D46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12390C5-488E-4082-9EF1-F2B37CDE7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94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F024E20-826C-46FF-8825-0A76F4C09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48F3C8C-B737-4E56-A0E0-179196D74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44F4AC2-68B7-4249-AC43-0D22C73C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363780C-F10D-4139-9AE2-5DBEC7AC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D8F92FF-B674-4DB5-83CF-DA820952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494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98BE7D-3061-4844-9D22-A9EC5CC15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3CEE9F-2B89-4E7D-A77E-06CB89742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7C27DBE-E025-4F60-B076-CFACEC1D7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0DB3B2E-171C-4392-80C3-A1653B62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A9160AB-9A5D-4717-8B16-0E2C6F97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121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446123-A195-4C53-A4A8-49F4586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B9CC0CD-8D9E-48F9-80A6-E00784ED4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203B87A-6E09-4985-A2E5-FF86D6921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D47EBAA-BA7B-4D3C-9FD9-2901EF6C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369FFB3-C287-4C6A-8935-4D9DFA04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029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A8D3BD-F763-40E2-A3D7-6911F5DB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C307BB6-4C56-4A98-8C2E-30B473FDA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56AF05B-2874-43B6-9978-2B9DEF73C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9B3AF95-461C-4EA3-BDB1-491EAD5F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D176D45-39C1-4519-AA14-E6061245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6A535D6-418C-459F-AE4A-794107DE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73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C3A223-CB7B-4576-A6AA-B7ECA24A6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20DAF00-5BBE-4F3A-B2D9-C7FB6FBC8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71383BF-3556-4AC7-BF43-A45AB248F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F1D9A21-E9F8-49FC-93A5-6AE5B8099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ED0B7E4-E912-4BA7-B5FA-D22A0200F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8A47C18-94ED-4FEF-9575-C78B079F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D771835C-E63D-4EBD-89EB-25D2BF84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8EA20A0-966C-4CE7-98A2-023EC6F7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680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57A321-B563-4048-B81C-651F41248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9CFD7A7-D5C0-4CEB-BF85-25CCFAAC9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99CBE6B-E7AF-4A5F-BE5E-C24AA505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AA3876F-0F63-4DF2-B6E4-1CC27501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48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CC1740F-E2FF-4F5A-9C24-8A27E57F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689152C-72B6-4270-9DB9-CD1F0AA3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50FEAE4-8F8A-4A5A-B5D3-53335B57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814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B1F38A-134D-40F2-8E11-3C3C51914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2A7EE7-332B-4416-AC5B-322DCB573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A7C0EDD-5C09-4D6A-80E2-10ED8343F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D8AA816-3DC6-4E38-BE37-BDB678BCE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04A4A29-D39A-4D8B-859E-18E35CBE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F13A497-8065-4173-9649-FCAE3F988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964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6A3ACD-3279-43F9-9853-6DB4D68F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91B0E2E-7B78-49D1-A7E6-70AA4C259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77E64F1-0DAA-4E21-B7BD-D15A076FE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61D151E-402E-4B4D-977B-2A1BCC56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FE8F971-1F52-4B42-A578-7930281A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3277590-8844-4299-B574-2A8AA1F1B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948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01118A2-2DCF-48E3-A546-504998EF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BF92CAB-0F02-43B7-83E0-D5F43D8AC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2E1C55A-9F8B-404B-ABBC-07C41965B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FBF47-F181-4A07-9B7F-6A67750F5B3F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618CBCA-82A8-4A48-B6B7-EF9BFA1CE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4188809-E87C-4A79-8EAD-16A29A4D9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5DE2-2444-410F-B19B-A4030C71AC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531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DA491FD-7A25-4AA5-BD80-37A92569B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BB0209D-8A3C-47D6-819D-1691B7B72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4F2EFED-5087-4660-9E48-08A08C587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6" y="5942073"/>
            <a:ext cx="5790815" cy="6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27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22E12DDA-6514-4F6B-A241-971DE4CD5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5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B92F7136-14D5-4FFD-A6A6-8F337577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64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, nekoliko&#10;&#10;Opis je automatski generiran">
            <a:extLst>
              <a:ext uri="{FF2B5EF4-FFF2-40B4-BE49-F238E27FC236}">
                <a16:creationId xmlns:a16="http://schemas.microsoft.com/office/drawing/2014/main" id="{878ECB85-D5FF-4C70-93F4-CDDDD5A08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3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, na zatvorenom, stajanje&#10;&#10;Opis je automatski generiran">
            <a:extLst>
              <a:ext uri="{FF2B5EF4-FFF2-40B4-BE49-F238E27FC236}">
                <a16:creationId xmlns:a16="http://schemas.microsoft.com/office/drawing/2014/main" id="{B6E8566A-F1F9-4C20-BC03-BEEA8680C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47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6AD147E-E765-44C5-BDDF-F0E8A78E1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4E0B55D-5616-4806-9422-EA9D1ABF6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322" y="6427433"/>
            <a:ext cx="3463355" cy="4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55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6B74C24-653C-4B0B-ABAE-81B2B293D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67A3ADE-610D-4A91-B9F1-BFD6BC57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18" y="153046"/>
            <a:ext cx="1763235" cy="163136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FD282D0-9956-4161-8BB2-86E0DE431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979" y="6241002"/>
            <a:ext cx="3387848" cy="5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6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87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8985094-F7C3-4B85-98CA-87EC18A98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DD8A396-578C-4830-8CDD-1B8B2D051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275"/>
            <a:ext cx="5610687" cy="9026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ED8D469-6CC9-47A8-85CE-753991A2A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691" y="6047842"/>
            <a:ext cx="5305425" cy="6370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B368350-19A0-41FA-981E-2FB27C9E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378" y="5749296"/>
            <a:ext cx="3325704" cy="10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2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934E7340-CD93-404C-9D2B-F069FAFCD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42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30A943C-7CDA-4991-844D-A8D5579BF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BE92749-CC58-4E12-9448-A05ABEF2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8404"/>
            <a:ext cx="5305425" cy="5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A411AB-32FC-4F59-B7C1-D929FC8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20C2E7E-EB55-4117-A08D-E90368B4B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275"/>
            <a:ext cx="4598633" cy="9026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FF60326-8D90-4406-8A8B-4F6083B72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691" y="6047842"/>
            <a:ext cx="5771734" cy="6370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E4C9638-A651-4AB2-9715-D79236D8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378" y="5749296"/>
            <a:ext cx="3325704" cy="10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3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91269844-2E1D-402E-8DEA-E38DAD924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5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9CEEA51-2D61-4E78-8A91-0843EB970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, muškarac, starije&#10;&#10;Opis je automatski generiran">
            <a:extLst>
              <a:ext uri="{FF2B5EF4-FFF2-40B4-BE49-F238E27FC236}">
                <a16:creationId xmlns:a16="http://schemas.microsoft.com/office/drawing/2014/main" id="{8DC721E3-69E9-41ED-A092-288D5960F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9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D0FCE11-7480-443B-947F-070574223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FB9EDA9-56A0-4C71-B6E8-E6515CFF4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9363"/>
            <a:ext cx="5610687" cy="90552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C827F98-62C1-4E5D-98E3-8BAF8C04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691" y="6045788"/>
            <a:ext cx="5305425" cy="6390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69FD46C-D15D-41D2-8801-763FA53AF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378" y="5745963"/>
            <a:ext cx="3325704" cy="103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896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Široki zaslon</PresentationFormat>
  <Paragraphs>0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4</cp:revision>
  <dcterms:created xsi:type="dcterms:W3CDTF">2021-05-17T13:27:13Z</dcterms:created>
  <dcterms:modified xsi:type="dcterms:W3CDTF">2021-05-17T14:31:26Z</dcterms:modified>
</cp:coreProperties>
</file>