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85" r:id="rId2"/>
    <p:sldId id="286" r:id="rId3"/>
    <p:sldId id="299" r:id="rId4"/>
    <p:sldId id="300" r:id="rId5"/>
    <p:sldId id="289" r:id="rId6"/>
    <p:sldId id="287" r:id="rId7"/>
    <p:sldId id="257" r:id="rId8"/>
    <p:sldId id="269" r:id="rId9"/>
    <p:sldId id="258" r:id="rId10"/>
    <p:sldId id="259" r:id="rId11"/>
    <p:sldId id="265" r:id="rId12"/>
    <p:sldId id="266" r:id="rId13"/>
    <p:sldId id="267" r:id="rId14"/>
    <p:sldId id="262" r:id="rId15"/>
    <p:sldId id="268" r:id="rId16"/>
    <p:sldId id="260" r:id="rId17"/>
    <p:sldId id="264" r:id="rId18"/>
    <p:sldId id="261" r:id="rId19"/>
    <p:sldId id="305" r:id="rId20"/>
    <p:sldId id="306" r:id="rId21"/>
    <p:sldId id="308" r:id="rId22"/>
    <p:sldId id="309" r:id="rId23"/>
    <p:sldId id="307" r:id="rId24"/>
    <p:sldId id="314" r:id="rId25"/>
    <p:sldId id="311" r:id="rId26"/>
    <p:sldId id="313" r:id="rId27"/>
    <p:sldId id="312" r:id="rId28"/>
  </p:sldIdLst>
  <p:sldSz cx="9144000" cy="6858000" type="screen4x3"/>
  <p:notesSz cx="6888163" cy="100203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94675" autoAdjust="0"/>
  </p:normalViewPr>
  <p:slideViewPr>
    <p:cSldViewPr>
      <p:cViewPr varScale="1">
        <p:scale>
          <a:sx n="81" d="100"/>
          <a:sy n="81" d="100"/>
        </p:scale>
        <p:origin x="1565" y="62"/>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hr-HR"/>
          </a:p>
        </p:txBody>
      </p:sp>
      <p:sp>
        <p:nvSpPr>
          <p:cNvPr id="3" name="Rezervirano mjesto datuma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846850C2-B5D0-4CBE-BF8D-B58CB9D5E977}" type="datetimeFigureOut">
              <a:rPr lang="hr-HR" smtClean="0"/>
              <a:t>16.1.2022.</a:t>
            </a:fld>
            <a:endParaRPr lang="hr-HR"/>
          </a:p>
        </p:txBody>
      </p:sp>
      <p:sp>
        <p:nvSpPr>
          <p:cNvPr id="4" name="Rezervirano mjesto podnožja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lang="hr-HR"/>
          </a:p>
        </p:txBody>
      </p:sp>
      <p:sp>
        <p:nvSpPr>
          <p:cNvPr id="5" name="Rezervirano mjesto broja slajda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197FE7BC-5662-4DA2-8308-0F4C1BCC7300}" type="slidenum">
              <a:rPr lang="hr-HR" smtClean="0"/>
              <a:t>‹#›</a:t>
            </a:fld>
            <a:endParaRPr lang="hr-HR"/>
          </a:p>
        </p:txBody>
      </p:sp>
    </p:spTree>
    <p:extLst>
      <p:ext uri="{BB962C8B-B14F-4D97-AF65-F5344CB8AC3E}">
        <p14:creationId xmlns:p14="http://schemas.microsoft.com/office/powerpoint/2010/main" val="3508917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hr-HR"/>
          </a:p>
        </p:txBody>
      </p:sp>
      <p:sp>
        <p:nvSpPr>
          <p:cNvPr id="3" name="Rezervirano mjesto datuma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B29BACC8-A43B-43C6-A23F-F8FC64801CB5}" type="datetimeFigureOut">
              <a:rPr lang="hr-HR" smtClean="0"/>
              <a:t>16.1.2022.</a:t>
            </a:fld>
            <a:endParaRPr lang="hr-HR"/>
          </a:p>
        </p:txBody>
      </p:sp>
      <p:sp>
        <p:nvSpPr>
          <p:cNvPr id="4" name="Rezervirano mjesto slike slajda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hr-HR"/>
          </a:p>
        </p:txBody>
      </p:sp>
      <p:sp>
        <p:nvSpPr>
          <p:cNvPr id="5" name="Rezervirano mjesto bilježaka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hr-HR"/>
          </a:p>
        </p:txBody>
      </p:sp>
      <p:sp>
        <p:nvSpPr>
          <p:cNvPr id="7" name="Rezervirano mjesto broja slajda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42348B52-CE0B-48F5-807F-960BB54E8E4C}" type="slidenum">
              <a:rPr lang="hr-HR" smtClean="0"/>
              <a:t>‹#›</a:t>
            </a:fld>
            <a:endParaRPr lang="hr-HR"/>
          </a:p>
        </p:txBody>
      </p:sp>
    </p:spTree>
    <p:extLst>
      <p:ext uri="{BB962C8B-B14F-4D97-AF65-F5344CB8AC3E}">
        <p14:creationId xmlns:p14="http://schemas.microsoft.com/office/powerpoint/2010/main" val="4103095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1</a:t>
            </a:fld>
            <a:endParaRPr lang="hr-HR" altLang="sr-Latn-RS"/>
          </a:p>
        </p:txBody>
      </p:sp>
    </p:spTree>
    <p:extLst>
      <p:ext uri="{BB962C8B-B14F-4D97-AF65-F5344CB8AC3E}">
        <p14:creationId xmlns:p14="http://schemas.microsoft.com/office/powerpoint/2010/main" val="1643976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16</a:t>
            </a:fld>
            <a:endParaRPr lang="hr-HR" altLang="sr-Latn-R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17</a:t>
            </a:fld>
            <a:endParaRPr lang="hr-HR" altLang="sr-Latn-R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18</a:t>
            </a:fld>
            <a:endParaRPr lang="hr-HR" altLang="sr-Latn-R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19</a:t>
            </a:fld>
            <a:endParaRPr lang="hr-HR" altLang="sr-Latn-RS"/>
          </a:p>
        </p:txBody>
      </p:sp>
    </p:spTree>
    <p:extLst>
      <p:ext uri="{BB962C8B-B14F-4D97-AF65-F5344CB8AC3E}">
        <p14:creationId xmlns:p14="http://schemas.microsoft.com/office/powerpoint/2010/main" val="2105670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20</a:t>
            </a:fld>
            <a:endParaRPr lang="hr-HR" altLang="sr-Latn-RS"/>
          </a:p>
        </p:txBody>
      </p:sp>
    </p:spTree>
    <p:extLst>
      <p:ext uri="{BB962C8B-B14F-4D97-AF65-F5344CB8AC3E}">
        <p14:creationId xmlns:p14="http://schemas.microsoft.com/office/powerpoint/2010/main" val="2559995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21</a:t>
            </a:fld>
            <a:endParaRPr lang="hr-HR" altLang="sr-Latn-RS"/>
          </a:p>
        </p:txBody>
      </p:sp>
    </p:spTree>
    <p:extLst>
      <p:ext uri="{BB962C8B-B14F-4D97-AF65-F5344CB8AC3E}">
        <p14:creationId xmlns:p14="http://schemas.microsoft.com/office/powerpoint/2010/main" val="3866792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22</a:t>
            </a:fld>
            <a:endParaRPr lang="hr-HR" altLang="sr-Latn-RS"/>
          </a:p>
        </p:txBody>
      </p:sp>
    </p:spTree>
    <p:extLst>
      <p:ext uri="{BB962C8B-B14F-4D97-AF65-F5344CB8AC3E}">
        <p14:creationId xmlns:p14="http://schemas.microsoft.com/office/powerpoint/2010/main" val="1550653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23</a:t>
            </a:fld>
            <a:endParaRPr lang="hr-HR" altLang="sr-Latn-RS"/>
          </a:p>
        </p:txBody>
      </p:sp>
    </p:spTree>
    <p:extLst>
      <p:ext uri="{BB962C8B-B14F-4D97-AF65-F5344CB8AC3E}">
        <p14:creationId xmlns:p14="http://schemas.microsoft.com/office/powerpoint/2010/main" val="1277312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7</a:t>
            </a:fld>
            <a:endParaRPr lang="hr-HR" altLang="sr-Latn-R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9</a:t>
            </a:fld>
            <a:endParaRPr lang="hr-HR" altLang="sr-Latn-R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10</a:t>
            </a:fld>
            <a:endParaRPr lang="hr-HR" altLang="sr-Latn-R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11</a:t>
            </a:fld>
            <a:endParaRPr lang="hr-HR" altLang="sr-Latn-R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12</a:t>
            </a:fld>
            <a:endParaRPr lang="hr-HR" altLang="sr-Latn-R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13</a:t>
            </a:fld>
            <a:endParaRPr lang="hr-HR" altLang="sr-Latn-R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14</a:t>
            </a:fld>
            <a:endParaRPr lang="hr-HR" altLang="sr-Latn-R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r-Latn-RS" altLang="sr-Latn-RS" dirty="0"/>
          </a:p>
        </p:txBody>
      </p:sp>
      <p:sp>
        <p:nvSpPr>
          <p:cNvPr id="1229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85001" indent="-301923" eaLnBrk="0" hangingPunct="0">
              <a:defRPr>
                <a:solidFill>
                  <a:schemeClr val="tx1"/>
                </a:solidFill>
                <a:latin typeface="Tahoma" pitchFamily="34" charset="0"/>
              </a:defRPr>
            </a:lvl2pPr>
            <a:lvl3pPr marL="1207694" indent="-241539" eaLnBrk="0" hangingPunct="0">
              <a:defRPr>
                <a:solidFill>
                  <a:schemeClr val="tx1"/>
                </a:solidFill>
                <a:latin typeface="Tahoma" pitchFamily="34" charset="0"/>
              </a:defRPr>
            </a:lvl3pPr>
            <a:lvl4pPr marL="1690771" indent="-241539" eaLnBrk="0" hangingPunct="0">
              <a:defRPr>
                <a:solidFill>
                  <a:schemeClr val="tx1"/>
                </a:solidFill>
                <a:latin typeface="Tahoma" pitchFamily="34" charset="0"/>
              </a:defRPr>
            </a:lvl4pPr>
            <a:lvl5pPr marL="2173849" indent="-241539" eaLnBrk="0" hangingPunct="0">
              <a:defRPr>
                <a:solidFill>
                  <a:schemeClr val="tx1"/>
                </a:solidFill>
                <a:latin typeface="Tahoma" pitchFamily="34" charset="0"/>
              </a:defRPr>
            </a:lvl5pPr>
            <a:lvl6pPr marL="2656926" indent="-241539" eaLnBrk="0" fontAlgn="base" hangingPunct="0">
              <a:spcBef>
                <a:spcPct val="0"/>
              </a:spcBef>
              <a:spcAft>
                <a:spcPct val="0"/>
              </a:spcAft>
              <a:defRPr>
                <a:solidFill>
                  <a:schemeClr val="tx1"/>
                </a:solidFill>
                <a:latin typeface="Tahoma" pitchFamily="34" charset="0"/>
              </a:defRPr>
            </a:lvl6pPr>
            <a:lvl7pPr marL="3140004" indent="-241539" eaLnBrk="0" fontAlgn="base" hangingPunct="0">
              <a:spcBef>
                <a:spcPct val="0"/>
              </a:spcBef>
              <a:spcAft>
                <a:spcPct val="0"/>
              </a:spcAft>
              <a:defRPr>
                <a:solidFill>
                  <a:schemeClr val="tx1"/>
                </a:solidFill>
                <a:latin typeface="Tahoma" pitchFamily="34" charset="0"/>
              </a:defRPr>
            </a:lvl7pPr>
            <a:lvl8pPr marL="3623081" indent="-241539" eaLnBrk="0" fontAlgn="base" hangingPunct="0">
              <a:spcBef>
                <a:spcPct val="0"/>
              </a:spcBef>
              <a:spcAft>
                <a:spcPct val="0"/>
              </a:spcAft>
              <a:defRPr>
                <a:solidFill>
                  <a:schemeClr val="tx1"/>
                </a:solidFill>
                <a:latin typeface="Tahoma" pitchFamily="34" charset="0"/>
              </a:defRPr>
            </a:lvl8pPr>
            <a:lvl9pPr marL="4106159" indent="-241539" eaLnBrk="0" fontAlgn="base" hangingPunct="0">
              <a:spcBef>
                <a:spcPct val="0"/>
              </a:spcBef>
              <a:spcAft>
                <a:spcPct val="0"/>
              </a:spcAft>
              <a:defRPr>
                <a:solidFill>
                  <a:schemeClr val="tx1"/>
                </a:solidFill>
                <a:latin typeface="Tahoma" pitchFamily="34" charset="0"/>
              </a:defRPr>
            </a:lvl9pPr>
          </a:lstStyle>
          <a:p>
            <a:pPr eaLnBrk="1" hangingPunct="1"/>
            <a:fld id="{C7D63CEE-4A3E-474D-BDC6-1BBE65BBF55A}" type="slidenum">
              <a:rPr lang="hr-HR" altLang="sr-Latn-RS"/>
              <a:pPr eaLnBrk="1" hangingPunct="1"/>
              <a:t>15</a:t>
            </a:fld>
            <a:endParaRPr lang="hr-HR" altLang="sr-Latn-R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a:t>Uredite stil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Uredite stil podnaslova matrice</a:t>
            </a:r>
          </a:p>
        </p:txBody>
      </p:sp>
      <p:sp>
        <p:nvSpPr>
          <p:cNvPr id="4" name="Rezervirano mjesto datuma 3"/>
          <p:cNvSpPr>
            <a:spLocks noGrp="1"/>
          </p:cNvSpPr>
          <p:nvPr>
            <p:ph type="dt" sz="half" idx="10"/>
          </p:nvPr>
        </p:nvSpPr>
        <p:spPr/>
        <p:txBody>
          <a:bodyPr/>
          <a:lstStyle/>
          <a:p>
            <a:fld id="{2F69B803-B8E9-4277-8EEB-4E937BC54FF0}" type="datetimeFigureOut">
              <a:rPr lang="hr-HR" smtClean="0"/>
              <a:t>16.1.2022.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AA7B3BC4-B002-48F1-9CD3-8D3C34A654C9}" type="slidenum">
              <a:rPr lang="hr-HR" smtClean="0"/>
              <a:t>‹#›</a:t>
            </a:fld>
            <a:endParaRPr lang="hr-HR"/>
          </a:p>
        </p:txBody>
      </p:sp>
    </p:spTree>
    <p:extLst>
      <p:ext uri="{BB962C8B-B14F-4D97-AF65-F5344CB8AC3E}">
        <p14:creationId xmlns:p14="http://schemas.microsoft.com/office/powerpoint/2010/main" val="3430672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okomitog teksta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F69B803-B8E9-4277-8EEB-4E937BC54FF0}" type="datetimeFigureOut">
              <a:rPr lang="hr-HR" smtClean="0"/>
              <a:t>16.1.2022.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AA7B3BC4-B002-48F1-9CD3-8D3C34A654C9}" type="slidenum">
              <a:rPr lang="hr-HR" smtClean="0"/>
              <a:t>‹#›</a:t>
            </a:fld>
            <a:endParaRPr lang="hr-HR"/>
          </a:p>
        </p:txBody>
      </p:sp>
    </p:spTree>
    <p:extLst>
      <p:ext uri="{BB962C8B-B14F-4D97-AF65-F5344CB8AC3E}">
        <p14:creationId xmlns:p14="http://schemas.microsoft.com/office/powerpoint/2010/main" val="2212382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a:t>Uredite stil naslova matrice</a:t>
            </a: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F69B803-B8E9-4277-8EEB-4E937BC54FF0}" type="datetimeFigureOut">
              <a:rPr lang="hr-HR" smtClean="0"/>
              <a:t>16.1.2022.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AA7B3BC4-B002-48F1-9CD3-8D3C34A654C9}" type="slidenum">
              <a:rPr lang="hr-HR" smtClean="0"/>
              <a:t>‹#›</a:t>
            </a:fld>
            <a:endParaRPr lang="hr-HR"/>
          </a:p>
        </p:txBody>
      </p:sp>
    </p:spTree>
    <p:extLst>
      <p:ext uri="{BB962C8B-B14F-4D97-AF65-F5344CB8AC3E}">
        <p14:creationId xmlns:p14="http://schemas.microsoft.com/office/powerpoint/2010/main" val="371251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F69B803-B8E9-4277-8EEB-4E937BC54FF0}" type="datetimeFigureOut">
              <a:rPr lang="hr-HR" smtClean="0"/>
              <a:t>16.1.2022.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AA7B3BC4-B002-48F1-9CD3-8D3C34A654C9}" type="slidenum">
              <a:rPr lang="hr-HR" smtClean="0"/>
              <a:t>‹#›</a:t>
            </a:fld>
            <a:endParaRPr lang="hr-HR"/>
          </a:p>
        </p:txBody>
      </p:sp>
    </p:spTree>
    <p:extLst>
      <p:ext uri="{BB962C8B-B14F-4D97-AF65-F5344CB8AC3E}">
        <p14:creationId xmlns:p14="http://schemas.microsoft.com/office/powerpoint/2010/main" val="304754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a:t>Uredite stil naslova matrice</a:t>
            </a: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Uredite stilove teksta matrice</a:t>
            </a:r>
          </a:p>
        </p:txBody>
      </p:sp>
      <p:sp>
        <p:nvSpPr>
          <p:cNvPr id="4" name="Rezervirano mjesto datuma 3"/>
          <p:cNvSpPr>
            <a:spLocks noGrp="1"/>
          </p:cNvSpPr>
          <p:nvPr>
            <p:ph type="dt" sz="half" idx="10"/>
          </p:nvPr>
        </p:nvSpPr>
        <p:spPr/>
        <p:txBody>
          <a:bodyPr/>
          <a:lstStyle/>
          <a:p>
            <a:fld id="{2F69B803-B8E9-4277-8EEB-4E937BC54FF0}" type="datetimeFigureOut">
              <a:rPr lang="hr-HR" smtClean="0"/>
              <a:t>16.1.2022.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AA7B3BC4-B002-48F1-9CD3-8D3C34A654C9}" type="slidenum">
              <a:rPr lang="hr-HR" smtClean="0"/>
              <a:t>‹#›</a:t>
            </a:fld>
            <a:endParaRPr lang="hr-HR"/>
          </a:p>
        </p:txBody>
      </p:sp>
    </p:spTree>
    <p:extLst>
      <p:ext uri="{BB962C8B-B14F-4D97-AF65-F5344CB8AC3E}">
        <p14:creationId xmlns:p14="http://schemas.microsoft.com/office/powerpoint/2010/main" val="10689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2F69B803-B8E9-4277-8EEB-4E937BC54FF0}" type="datetimeFigureOut">
              <a:rPr lang="hr-HR" smtClean="0"/>
              <a:t>16.1.2022.</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AA7B3BC4-B002-48F1-9CD3-8D3C34A654C9}" type="slidenum">
              <a:rPr lang="hr-HR" smtClean="0"/>
              <a:t>‹#›</a:t>
            </a:fld>
            <a:endParaRPr lang="hr-HR"/>
          </a:p>
        </p:txBody>
      </p:sp>
    </p:spTree>
    <p:extLst>
      <p:ext uri="{BB962C8B-B14F-4D97-AF65-F5344CB8AC3E}">
        <p14:creationId xmlns:p14="http://schemas.microsoft.com/office/powerpoint/2010/main" val="3888867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a:t>Uredite stil naslova matrice</a:t>
            </a: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2F69B803-B8E9-4277-8EEB-4E937BC54FF0}" type="datetimeFigureOut">
              <a:rPr lang="hr-HR" smtClean="0"/>
              <a:t>16.1.2022.</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AA7B3BC4-B002-48F1-9CD3-8D3C34A654C9}" type="slidenum">
              <a:rPr lang="hr-HR" smtClean="0"/>
              <a:t>‹#›</a:t>
            </a:fld>
            <a:endParaRPr lang="hr-HR"/>
          </a:p>
        </p:txBody>
      </p:sp>
    </p:spTree>
    <p:extLst>
      <p:ext uri="{BB962C8B-B14F-4D97-AF65-F5344CB8AC3E}">
        <p14:creationId xmlns:p14="http://schemas.microsoft.com/office/powerpoint/2010/main" val="1734310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2F69B803-B8E9-4277-8EEB-4E937BC54FF0}" type="datetimeFigureOut">
              <a:rPr lang="hr-HR" smtClean="0"/>
              <a:t>16.1.2022.</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AA7B3BC4-B002-48F1-9CD3-8D3C34A654C9}" type="slidenum">
              <a:rPr lang="hr-HR" smtClean="0"/>
              <a:t>‹#›</a:t>
            </a:fld>
            <a:endParaRPr lang="hr-HR"/>
          </a:p>
        </p:txBody>
      </p:sp>
    </p:spTree>
    <p:extLst>
      <p:ext uri="{BB962C8B-B14F-4D97-AF65-F5344CB8AC3E}">
        <p14:creationId xmlns:p14="http://schemas.microsoft.com/office/powerpoint/2010/main" val="2745166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2F69B803-B8E9-4277-8EEB-4E937BC54FF0}" type="datetimeFigureOut">
              <a:rPr lang="hr-HR" smtClean="0"/>
              <a:t>16.1.2022.</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AA7B3BC4-B002-48F1-9CD3-8D3C34A654C9}" type="slidenum">
              <a:rPr lang="hr-HR" smtClean="0"/>
              <a:t>‹#›</a:t>
            </a:fld>
            <a:endParaRPr lang="hr-HR"/>
          </a:p>
        </p:txBody>
      </p:sp>
    </p:spTree>
    <p:extLst>
      <p:ext uri="{BB962C8B-B14F-4D97-AF65-F5344CB8AC3E}">
        <p14:creationId xmlns:p14="http://schemas.microsoft.com/office/powerpoint/2010/main" val="61876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a:t>Uredite stil naslova matrice</a:t>
            </a: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Rezervirano mjesto datuma 4"/>
          <p:cNvSpPr>
            <a:spLocks noGrp="1"/>
          </p:cNvSpPr>
          <p:nvPr>
            <p:ph type="dt" sz="half" idx="10"/>
          </p:nvPr>
        </p:nvSpPr>
        <p:spPr/>
        <p:txBody>
          <a:bodyPr/>
          <a:lstStyle/>
          <a:p>
            <a:fld id="{2F69B803-B8E9-4277-8EEB-4E937BC54FF0}" type="datetimeFigureOut">
              <a:rPr lang="hr-HR" smtClean="0"/>
              <a:t>16.1.2022.</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AA7B3BC4-B002-48F1-9CD3-8D3C34A654C9}" type="slidenum">
              <a:rPr lang="hr-HR" smtClean="0"/>
              <a:t>‹#›</a:t>
            </a:fld>
            <a:endParaRPr lang="hr-HR"/>
          </a:p>
        </p:txBody>
      </p:sp>
    </p:spTree>
    <p:extLst>
      <p:ext uri="{BB962C8B-B14F-4D97-AF65-F5344CB8AC3E}">
        <p14:creationId xmlns:p14="http://schemas.microsoft.com/office/powerpoint/2010/main" val="181246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a:t>Uredite stil naslova matrice</a:t>
            </a: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5" name="Rezervirano mjesto datuma 4"/>
          <p:cNvSpPr>
            <a:spLocks noGrp="1"/>
          </p:cNvSpPr>
          <p:nvPr>
            <p:ph type="dt" sz="half" idx="10"/>
          </p:nvPr>
        </p:nvSpPr>
        <p:spPr/>
        <p:txBody>
          <a:bodyPr/>
          <a:lstStyle/>
          <a:p>
            <a:fld id="{2F69B803-B8E9-4277-8EEB-4E937BC54FF0}" type="datetimeFigureOut">
              <a:rPr lang="hr-HR" smtClean="0"/>
              <a:t>16.1.2022.</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AA7B3BC4-B002-48F1-9CD3-8D3C34A654C9}" type="slidenum">
              <a:rPr lang="hr-HR" smtClean="0"/>
              <a:t>‹#›</a:t>
            </a:fld>
            <a:endParaRPr lang="hr-HR"/>
          </a:p>
        </p:txBody>
      </p:sp>
    </p:spTree>
    <p:extLst>
      <p:ext uri="{BB962C8B-B14F-4D97-AF65-F5344CB8AC3E}">
        <p14:creationId xmlns:p14="http://schemas.microsoft.com/office/powerpoint/2010/main" val="2498076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a:t>Uredite stil naslova matrice</a:t>
            </a: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9B803-B8E9-4277-8EEB-4E937BC54FF0}" type="datetimeFigureOut">
              <a:rPr lang="hr-HR" smtClean="0"/>
              <a:t>16.1.2022.</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B3BC4-B002-48F1-9CD3-8D3C34A654C9}" type="slidenum">
              <a:rPr lang="hr-HR" smtClean="0"/>
              <a:t>‹#›</a:t>
            </a:fld>
            <a:endParaRPr lang="hr-HR"/>
          </a:p>
        </p:txBody>
      </p:sp>
    </p:spTree>
    <p:extLst>
      <p:ext uri="{BB962C8B-B14F-4D97-AF65-F5344CB8AC3E}">
        <p14:creationId xmlns:p14="http://schemas.microsoft.com/office/powerpoint/2010/main" val="3455879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4" name="TekstniOkvir 3">
            <a:extLst>
              <a:ext uri="{FF2B5EF4-FFF2-40B4-BE49-F238E27FC236}">
                <a16:creationId xmlns:a16="http://schemas.microsoft.com/office/drawing/2014/main" id="{7BB1CB8C-46CD-44B3-A86A-CB847224C421}"/>
              </a:ext>
            </a:extLst>
          </p:cNvPr>
          <p:cNvSpPr txBox="1"/>
          <p:nvPr/>
        </p:nvSpPr>
        <p:spPr>
          <a:xfrm>
            <a:off x="467544" y="1916832"/>
            <a:ext cx="5004048" cy="2677656"/>
          </a:xfrm>
          <a:prstGeom prst="rect">
            <a:avLst/>
          </a:prstGeom>
          <a:noFill/>
        </p:spPr>
        <p:txBody>
          <a:bodyPr wrap="square">
            <a:spAutoFit/>
          </a:bodyPr>
          <a:lstStyle/>
          <a:p>
            <a:r>
              <a:rPr lang="hr-HR" sz="2800" dirty="0">
                <a:latin typeface="Segoe Print" panose="02000600000000000000" pitchFamily="2" charset="0"/>
              </a:rPr>
              <a:t>Naša savjest bit će čista ako taj nepisani zakon upisan u našu nutrinu usklađujemo s pisanim Božjim zakonom – </a:t>
            </a:r>
          </a:p>
          <a:p>
            <a:r>
              <a:rPr lang="hr-HR" sz="2800" dirty="0">
                <a:latin typeface="Segoe Print" panose="02000600000000000000" pitchFamily="2" charset="0"/>
              </a:rPr>
              <a:t>s </a:t>
            </a:r>
            <a:r>
              <a:rPr lang="hr-HR" sz="2800" b="1" dirty="0">
                <a:latin typeface="Segoe Print" panose="02000600000000000000" pitchFamily="2" charset="0"/>
              </a:rPr>
              <a:t>Deset Božjih zapovijedi</a:t>
            </a:r>
            <a:r>
              <a:rPr lang="hr-HR" sz="2800" dirty="0">
                <a:latin typeface="Segoe Print" panose="02000600000000000000" pitchFamily="2" charset="0"/>
              </a:rPr>
              <a:t>.</a:t>
            </a:r>
          </a:p>
        </p:txBody>
      </p:sp>
    </p:spTree>
    <p:extLst>
      <p:ext uri="{BB962C8B-B14F-4D97-AF65-F5344CB8AC3E}">
        <p14:creationId xmlns:p14="http://schemas.microsoft.com/office/powerpoint/2010/main" val="2859598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3" name="TekstniOkvir 2"/>
          <p:cNvSpPr txBox="1"/>
          <p:nvPr/>
        </p:nvSpPr>
        <p:spPr>
          <a:xfrm>
            <a:off x="0" y="404664"/>
            <a:ext cx="9144000" cy="646331"/>
          </a:xfrm>
          <a:prstGeom prst="rect">
            <a:avLst/>
          </a:prstGeom>
          <a:noFill/>
        </p:spPr>
        <p:txBody>
          <a:bodyPr wrap="square" rtlCol="0">
            <a:spAutoFit/>
          </a:bodyPr>
          <a:lstStyle/>
          <a:p>
            <a:r>
              <a:rPr lang="hr-HR" sz="3600" dirty="0">
                <a:latin typeface="Informal Roman" panose="030604020304060B0204" pitchFamily="66" charset="0"/>
              </a:rPr>
              <a:t>-prva nas zapovijed poziva: </a:t>
            </a:r>
          </a:p>
        </p:txBody>
      </p:sp>
      <p:sp>
        <p:nvSpPr>
          <p:cNvPr id="6" name="TekstniOkvir 5"/>
          <p:cNvSpPr txBox="1"/>
          <p:nvPr/>
        </p:nvSpPr>
        <p:spPr>
          <a:xfrm>
            <a:off x="-15068" y="1161243"/>
            <a:ext cx="4169818" cy="646331"/>
          </a:xfrm>
          <a:prstGeom prst="rect">
            <a:avLst/>
          </a:prstGeom>
          <a:noFill/>
        </p:spPr>
        <p:txBody>
          <a:bodyPr wrap="square" rtlCol="0">
            <a:spAutoFit/>
          </a:bodyPr>
          <a:lstStyle/>
          <a:p>
            <a:r>
              <a:rPr lang="hr-HR" sz="3600" dirty="0">
                <a:latin typeface="Informal Roman" panose="030604020304060B0204" pitchFamily="66" charset="0"/>
              </a:rPr>
              <a:t>	-u Boga </a:t>
            </a:r>
            <a:r>
              <a:rPr lang="hr-HR" sz="3600" b="1" dirty="0">
                <a:latin typeface="Informal Roman" panose="030604020304060B0204" pitchFamily="66" charset="0"/>
              </a:rPr>
              <a:t>vjerovati</a:t>
            </a:r>
          </a:p>
        </p:txBody>
      </p:sp>
      <p:sp>
        <p:nvSpPr>
          <p:cNvPr id="11" name="TekstniOkvir 10"/>
          <p:cNvSpPr txBox="1"/>
          <p:nvPr/>
        </p:nvSpPr>
        <p:spPr>
          <a:xfrm rot="10800000" flipV="1">
            <a:off x="4383583" y="1028827"/>
            <a:ext cx="4398278" cy="2308324"/>
          </a:xfrm>
          <a:prstGeom prst="rect">
            <a:avLst/>
          </a:prstGeom>
          <a:solidFill>
            <a:schemeClr val="accent3">
              <a:lumMod val="20000"/>
              <a:lumOff val="80000"/>
            </a:schemeClr>
          </a:solidFill>
        </p:spPr>
        <p:txBody>
          <a:bodyPr wrap="square" rtlCol="0">
            <a:spAutoFit/>
          </a:bodyPr>
          <a:lstStyle/>
          <a:p>
            <a:pPr>
              <a:buFontTx/>
              <a:buNone/>
            </a:pPr>
            <a:r>
              <a:rPr lang="hr-HR" altLang="sr-Latn-RS" sz="3600" dirty="0">
                <a:latin typeface="Informal Roman" panose="030604020304060B0204" pitchFamily="66" charset="0"/>
              </a:rPr>
              <a:t>Vjerovati da Bog jest, vjerovati da on zna što je najbolje i s povjerenjem mu se obraćati.</a:t>
            </a:r>
          </a:p>
        </p:txBody>
      </p:sp>
    </p:spTree>
    <p:extLst>
      <p:ext uri="{BB962C8B-B14F-4D97-AF65-F5344CB8AC3E}">
        <p14:creationId xmlns:p14="http://schemas.microsoft.com/office/powerpoint/2010/main" val="2382032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3" name="TekstniOkvir 2"/>
          <p:cNvSpPr txBox="1"/>
          <p:nvPr/>
        </p:nvSpPr>
        <p:spPr>
          <a:xfrm>
            <a:off x="0" y="404664"/>
            <a:ext cx="9144000" cy="646331"/>
          </a:xfrm>
          <a:prstGeom prst="rect">
            <a:avLst/>
          </a:prstGeom>
          <a:noFill/>
        </p:spPr>
        <p:txBody>
          <a:bodyPr wrap="square" rtlCol="0">
            <a:spAutoFit/>
          </a:bodyPr>
          <a:lstStyle/>
          <a:p>
            <a:r>
              <a:rPr lang="hr-HR" sz="3600" dirty="0">
                <a:latin typeface="Informal Roman" panose="030604020304060B0204" pitchFamily="66" charset="0"/>
              </a:rPr>
              <a:t>-prva nas zapovijed poziva: </a:t>
            </a:r>
          </a:p>
        </p:txBody>
      </p:sp>
      <p:sp>
        <p:nvSpPr>
          <p:cNvPr id="6" name="TekstniOkvir 5"/>
          <p:cNvSpPr txBox="1"/>
          <p:nvPr/>
        </p:nvSpPr>
        <p:spPr>
          <a:xfrm>
            <a:off x="-15068" y="1161243"/>
            <a:ext cx="4169818" cy="646331"/>
          </a:xfrm>
          <a:prstGeom prst="rect">
            <a:avLst/>
          </a:prstGeom>
          <a:noFill/>
        </p:spPr>
        <p:txBody>
          <a:bodyPr wrap="square" rtlCol="0">
            <a:spAutoFit/>
          </a:bodyPr>
          <a:lstStyle/>
          <a:p>
            <a:r>
              <a:rPr lang="hr-HR" sz="3600" dirty="0">
                <a:latin typeface="Informal Roman" panose="030604020304060B0204" pitchFamily="66" charset="0"/>
              </a:rPr>
              <a:t>	-u Boga </a:t>
            </a:r>
            <a:r>
              <a:rPr lang="hr-HR" sz="3600" b="1" dirty="0">
                <a:latin typeface="Informal Roman" panose="030604020304060B0204" pitchFamily="66" charset="0"/>
              </a:rPr>
              <a:t>vjerovati</a:t>
            </a:r>
          </a:p>
        </p:txBody>
      </p:sp>
      <p:sp>
        <p:nvSpPr>
          <p:cNvPr id="8" name="TekstniOkvir 7"/>
          <p:cNvSpPr txBox="1"/>
          <p:nvPr/>
        </p:nvSpPr>
        <p:spPr>
          <a:xfrm>
            <a:off x="-25926" y="1754896"/>
            <a:ext cx="5686924" cy="646331"/>
          </a:xfrm>
          <a:prstGeom prst="rect">
            <a:avLst/>
          </a:prstGeom>
          <a:noFill/>
        </p:spPr>
        <p:txBody>
          <a:bodyPr wrap="square" rtlCol="0">
            <a:spAutoFit/>
          </a:bodyPr>
          <a:lstStyle/>
          <a:p>
            <a:r>
              <a:rPr lang="hr-HR" sz="3600" dirty="0">
                <a:latin typeface="Informal Roman" panose="030604020304060B0204" pitchFamily="66" charset="0"/>
              </a:rPr>
              <a:t>	-u Boga se </a:t>
            </a:r>
            <a:r>
              <a:rPr lang="hr-HR" sz="3600" b="1" dirty="0">
                <a:latin typeface="Informal Roman" panose="030604020304060B0204" pitchFamily="66" charset="0"/>
              </a:rPr>
              <a:t>ufati (nadati)</a:t>
            </a:r>
          </a:p>
        </p:txBody>
      </p:sp>
      <p:sp>
        <p:nvSpPr>
          <p:cNvPr id="11" name="TekstniOkvir 10"/>
          <p:cNvSpPr txBox="1"/>
          <p:nvPr/>
        </p:nvSpPr>
        <p:spPr>
          <a:xfrm rot="10800000" flipV="1">
            <a:off x="5255579" y="1323447"/>
            <a:ext cx="3807550" cy="2308324"/>
          </a:xfrm>
          <a:prstGeom prst="rect">
            <a:avLst/>
          </a:prstGeom>
          <a:solidFill>
            <a:schemeClr val="accent3">
              <a:lumMod val="20000"/>
              <a:lumOff val="80000"/>
            </a:schemeClr>
          </a:solidFill>
        </p:spPr>
        <p:txBody>
          <a:bodyPr wrap="square" rtlCol="0">
            <a:spAutoFit/>
          </a:bodyPr>
          <a:lstStyle/>
          <a:p>
            <a:pPr>
              <a:buFontTx/>
              <a:buNone/>
            </a:pPr>
            <a:r>
              <a:rPr lang="hr-HR" altLang="sr-Latn-RS" sz="3600" dirty="0">
                <a:latin typeface="Informal Roman" panose="030604020304060B0204" pitchFamily="66" charset="0"/>
              </a:rPr>
              <a:t>U Boga se pouzdati, od njega se svemu nadati i u njega sve nade polagati.</a:t>
            </a:r>
          </a:p>
        </p:txBody>
      </p:sp>
    </p:spTree>
    <p:extLst>
      <p:ext uri="{BB962C8B-B14F-4D97-AF65-F5344CB8AC3E}">
        <p14:creationId xmlns:p14="http://schemas.microsoft.com/office/powerpoint/2010/main" val="338670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3" name="TekstniOkvir 2"/>
          <p:cNvSpPr txBox="1"/>
          <p:nvPr/>
        </p:nvSpPr>
        <p:spPr>
          <a:xfrm>
            <a:off x="0" y="404664"/>
            <a:ext cx="9144000" cy="646331"/>
          </a:xfrm>
          <a:prstGeom prst="rect">
            <a:avLst/>
          </a:prstGeom>
          <a:noFill/>
        </p:spPr>
        <p:txBody>
          <a:bodyPr wrap="square" rtlCol="0">
            <a:spAutoFit/>
          </a:bodyPr>
          <a:lstStyle/>
          <a:p>
            <a:r>
              <a:rPr lang="hr-HR" sz="3600" dirty="0">
                <a:latin typeface="Informal Roman" panose="030604020304060B0204" pitchFamily="66" charset="0"/>
              </a:rPr>
              <a:t>-prva nas zapovijed poziva: </a:t>
            </a:r>
          </a:p>
        </p:txBody>
      </p:sp>
      <p:sp>
        <p:nvSpPr>
          <p:cNvPr id="6" name="TekstniOkvir 5"/>
          <p:cNvSpPr txBox="1"/>
          <p:nvPr/>
        </p:nvSpPr>
        <p:spPr>
          <a:xfrm>
            <a:off x="-15068" y="1161243"/>
            <a:ext cx="4169818" cy="646331"/>
          </a:xfrm>
          <a:prstGeom prst="rect">
            <a:avLst/>
          </a:prstGeom>
          <a:noFill/>
        </p:spPr>
        <p:txBody>
          <a:bodyPr wrap="square" rtlCol="0">
            <a:spAutoFit/>
          </a:bodyPr>
          <a:lstStyle/>
          <a:p>
            <a:r>
              <a:rPr lang="hr-HR" sz="3600" dirty="0">
                <a:latin typeface="Informal Roman" panose="030604020304060B0204" pitchFamily="66" charset="0"/>
              </a:rPr>
              <a:t>	-u Boga </a:t>
            </a:r>
            <a:r>
              <a:rPr lang="hr-HR" sz="3600" b="1" dirty="0">
                <a:latin typeface="Informal Roman" panose="030604020304060B0204" pitchFamily="66" charset="0"/>
              </a:rPr>
              <a:t>vjerovati</a:t>
            </a:r>
          </a:p>
        </p:txBody>
      </p:sp>
      <p:sp>
        <p:nvSpPr>
          <p:cNvPr id="8" name="TekstniOkvir 7"/>
          <p:cNvSpPr txBox="1"/>
          <p:nvPr/>
        </p:nvSpPr>
        <p:spPr>
          <a:xfrm>
            <a:off x="-25926" y="1754896"/>
            <a:ext cx="5686924" cy="646331"/>
          </a:xfrm>
          <a:prstGeom prst="rect">
            <a:avLst/>
          </a:prstGeom>
          <a:noFill/>
        </p:spPr>
        <p:txBody>
          <a:bodyPr wrap="square" rtlCol="0">
            <a:spAutoFit/>
          </a:bodyPr>
          <a:lstStyle/>
          <a:p>
            <a:r>
              <a:rPr lang="hr-HR" sz="3600" dirty="0">
                <a:latin typeface="Informal Roman" panose="030604020304060B0204" pitchFamily="66" charset="0"/>
              </a:rPr>
              <a:t>	-u Boga se </a:t>
            </a:r>
            <a:r>
              <a:rPr lang="hr-HR" sz="3600" b="1" dirty="0">
                <a:latin typeface="Informal Roman" panose="030604020304060B0204" pitchFamily="66" charset="0"/>
              </a:rPr>
              <a:t>ufati (nadati)</a:t>
            </a:r>
          </a:p>
        </p:txBody>
      </p:sp>
      <p:sp>
        <p:nvSpPr>
          <p:cNvPr id="9" name="TekstniOkvir 8"/>
          <p:cNvSpPr txBox="1"/>
          <p:nvPr/>
        </p:nvSpPr>
        <p:spPr>
          <a:xfrm>
            <a:off x="-1719" y="2492896"/>
            <a:ext cx="5189241" cy="646331"/>
          </a:xfrm>
          <a:prstGeom prst="rect">
            <a:avLst/>
          </a:prstGeom>
          <a:noFill/>
        </p:spPr>
        <p:txBody>
          <a:bodyPr wrap="none" rtlCol="0">
            <a:spAutoFit/>
          </a:bodyPr>
          <a:lstStyle/>
          <a:p>
            <a:r>
              <a:rPr lang="hr-HR" sz="3600" dirty="0">
                <a:latin typeface="Informal Roman" panose="030604020304060B0204" pitchFamily="66" charset="0"/>
              </a:rPr>
              <a:t>	-Boga iznad svega </a:t>
            </a:r>
            <a:r>
              <a:rPr lang="hr-HR" sz="3600" b="1" dirty="0">
                <a:latin typeface="Informal Roman" panose="030604020304060B0204" pitchFamily="66" charset="0"/>
              </a:rPr>
              <a:t>ljubiti</a:t>
            </a:r>
          </a:p>
        </p:txBody>
      </p:sp>
      <p:sp>
        <p:nvSpPr>
          <p:cNvPr id="11" name="TekstniOkvir 10"/>
          <p:cNvSpPr txBox="1"/>
          <p:nvPr/>
        </p:nvSpPr>
        <p:spPr>
          <a:xfrm rot="10800000" flipV="1">
            <a:off x="5355214" y="1290460"/>
            <a:ext cx="3330129" cy="3970318"/>
          </a:xfrm>
          <a:prstGeom prst="rect">
            <a:avLst/>
          </a:prstGeom>
          <a:solidFill>
            <a:schemeClr val="accent3">
              <a:lumMod val="20000"/>
              <a:lumOff val="80000"/>
            </a:schemeClr>
          </a:solidFill>
        </p:spPr>
        <p:txBody>
          <a:bodyPr wrap="square" rtlCol="0">
            <a:spAutoFit/>
          </a:bodyPr>
          <a:lstStyle/>
          <a:p>
            <a:pPr>
              <a:buFontTx/>
              <a:buNone/>
            </a:pPr>
            <a:r>
              <a:rPr lang="hr-HR" altLang="sr-Latn-RS" sz="3600" dirty="0">
                <a:latin typeface="Informal Roman" panose="030604020304060B0204" pitchFamily="66" charset="0"/>
              </a:rPr>
              <a:t>Bogu odgovoriti na njegovu ljubav ljubeći ga iznad svega, a svoje bližnje i sva stvorenja ljubiti radi Boga.</a:t>
            </a:r>
          </a:p>
        </p:txBody>
      </p:sp>
    </p:spTree>
    <p:extLst>
      <p:ext uri="{BB962C8B-B14F-4D97-AF65-F5344CB8AC3E}">
        <p14:creationId xmlns:p14="http://schemas.microsoft.com/office/powerpoint/2010/main" val="338670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3" name="TekstniOkvir 2"/>
          <p:cNvSpPr txBox="1"/>
          <p:nvPr/>
        </p:nvSpPr>
        <p:spPr>
          <a:xfrm>
            <a:off x="0" y="404664"/>
            <a:ext cx="9144000" cy="646331"/>
          </a:xfrm>
          <a:prstGeom prst="rect">
            <a:avLst/>
          </a:prstGeom>
          <a:noFill/>
        </p:spPr>
        <p:txBody>
          <a:bodyPr wrap="square" rtlCol="0">
            <a:spAutoFit/>
          </a:bodyPr>
          <a:lstStyle/>
          <a:p>
            <a:r>
              <a:rPr lang="hr-HR" sz="3600" dirty="0">
                <a:latin typeface="Informal Roman" panose="030604020304060B0204" pitchFamily="66" charset="0"/>
              </a:rPr>
              <a:t>-prva nas zapovijed poziva: </a:t>
            </a:r>
          </a:p>
        </p:txBody>
      </p:sp>
      <p:sp>
        <p:nvSpPr>
          <p:cNvPr id="6" name="TekstniOkvir 5"/>
          <p:cNvSpPr txBox="1"/>
          <p:nvPr/>
        </p:nvSpPr>
        <p:spPr>
          <a:xfrm>
            <a:off x="-15068" y="1161243"/>
            <a:ext cx="4169818" cy="646331"/>
          </a:xfrm>
          <a:prstGeom prst="rect">
            <a:avLst/>
          </a:prstGeom>
          <a:noFill/>
        </p:spPr>
        <p:txBody>
          <a:bodyPr wrap="square" rtlCol="0">
            <a:spAutoFit/>
          </a:bodyPr>
          <a:lstStyle/>
          <a:p>
            <a:r>
              <a:rPr lang="hr-HR" sz="3600" dirty="0">
                <a:latin typeface="Informal Roman" panose="030604020304060B0204" pitchFamily="66" charset="0"/>
              </a:rPr>
              <a:t>	-u Boga </a:t>
            </a:r>
            <a:r>
              <a:rPr lang="hr-HR" sz="3600" b="1" dirty="0">
                <a:latin typeface="Informal Roman" panose="030604020304060B0204" pitchFamily="66" charset="0"/>
              </a:rPr>
              <a:t>vjerovati</a:t>
            </a:r>
          </a:p>
        </p:txBody>
      </p:sp>
      <p:sp>
        <p:nvSpPr>
          <p:cNvPr id="8" name="TekstniOkvir 7"/>
          <p:cNvSpPr txBox="1"/>
          <p:nvPr/>
        </p:nvSpPr>
        <p:spPr>
          <a:xfrm>
            <a:off x="-25926" y="1754896"/>
            <a:ext cx="5686924" cy="646331"/>
          </a:xfrm>
          <a:prstGeom prst="rect">
            <a:avLst/>
          </a:prstGeom>
          <a:noFill/>
        </p:spPr>
        <p:txBody>
          <a:bodyPr wrap="square" rtlCol="0">
            <a:spAutoFit/>
          </a:bodyPr>
          <a:lstStyle/>
          <a:p>
            <a:r>
              <a:rPr lang="hr-HR" sz="3600" dirty="0">
                <a:latin typeface="Informal Roman" panose="030604020304060B0204" pitchFamily="66" charset="0"/>
              </a:rPr>
              <a:t>	-u Boga se </a:t>
            </a:r>
            <a:r>
              <a:rPr lang="hr-HR" sz="3600" b="1" dirty="0">
                <a:latin typeface="Informal Roman" panose="030604020304060B0204" pitchFamily="66" charset="0"/>
              </a:rPr>
              <a:t>ufati (nadati)</a:t>
            </a:r>
          </a:p>
        </p:txBody>
      </p:sp>
      <p:sp>
        <p:nvSpPr>
          <p:cNvPr id="9" name="TekstniOkvir 8"/>
          <p:cNvSpPr txBox="1"/>
          <p:nvPr/>
        </p:nvSpPr>
        <p:spPr>
          <a:xfrm>
            <a:off x="0" y="2381433"/>
            <a:ext cx="5189241" cy="646331"/>
          </a:xfrm>
          <a:prstGeom prst="rect">
            <a:avLst/>
          </a:prstGeom>
          <a:noFill/>
        </p:spPr>
        <p:txBody>
          <a:bodyPr wrap="none" rtlCol="0">
            <a:spAutoFit/>
          </a:bodyPr>
          <a:lstStyle/>
          <a:p>
            <a:r>
              <a:rPr lang="hr-HR" sz="3600" dirty="0">
                <a:latin typeface="Informal Roman" panose="030604020304060B0204" pitchFamily="66" charset="0"/>
              </a:rPr>
              <a:t>	-Boga iznad svega </a:t>
            </a:r>
            <a:r>
              <a:rPr lang="hr-HR" sz="3600" b="1" dirty="0">
                <a:latin typeface="Informal Roman" panose="030604020304060B0204" pitchFamily="66" charset="0"/>
              </a:rPr>
              <a:t>ljubiti</a:t>
            </a:r>
          </a:p>
        </p:txBody>
      </p:sp>
      <p:sp>
        <p:nvSpPr>
          <p:cNvPr id="10" name="TekstniOkvir 9"/>
          <p:cNvSpPr txBox="1"/>
          <p:nvPr/>
        </p:nvSpPr>
        <p:spPr>
          <a:xfrm rot="10800000" flipV="1">
            <a:off x="-44674" y="3027764"/>
            <a:ext cx="5521194" cy="646331"/>
          </a:xfrm>
          <a:prstGeom prst="rect">
            <a:avLst/>
          </a:prstGeom>
          <a:noFill/>
        </p:spPr>
        <p:txBody>
          <a:bodyPr wrap="square" rtlCol="0">
            <a:spAutoFit/>
          </a:bodyPr>
          <a:lstStyle/>
          <a:p>
            <a:r>
              <a:rPr lang="hr-HR" sz="3600" dirty="0">
                <a:latin typeface="Informal Roman" panose="030604020304060B0204" pitchFamily="66" charset="0"/>
              </a:rPr>
              <a:t>	-Bogu se </a:t>
            </a:r>
            <a:r>
              <a:rPr lang="hr-HR" sz="3600" b="1" dirty="0">
                <a:latin typeface="Informal Roman" panose="030604020304060B0204" pitchFamily="66" charset="0"/>
              </a:rPr>
              <a:t>klanjati</a:t>
            </a:r>
          </a:p>
        </p:txBody>
      </p:sp>
      <p:sp>
        <p:nvSpPr>
          <p:cNvPr id="11" name="TekstniOkvir 10"/>
          <p:cNvSpPr txBox="1"/>
          <p:nvPr/>
        </p:nvSpPr>
        <p:spPr>
          <a:xfrm rot="10800000" flipV="1">
            <a:off x="4283968" y="2636912"/>
            <a:ext cx="3816424" cy="2308324"/>
          </a:xfrm>
          <a:prstGeom prst="rect">
            <a:avLst/>
          </a:prstGeom>
          <a:solidFill>
            <a:schemeClr val="accent3">
              <a:lumMod val="20000"/>
              <a:lumOff val="80000"/>
            </a:schemeClr>
          </a:solidFill>
        </p:spPr>
        <p:txBody>
          <a:bodyPr wrap="square" rtlCol="0">
            <a:spAutoFit/>
          </a:bodyPr>
          <a:lstStyle/>
          <a:p>
            <a:pPr>
              <a:buFontTx/>
              <a:buNone/>
            </a:pPr>
            <a:r>
              <a:rPr lang="hr-HR" altLang="sr-Latn-RS" sz="3600" dirty="0">
                <a:latin typeface="Informal Roman" panose="030604020304060B0204" pitchFamily="66" charset="0"/>
              </a:rPr>
              <a:t>-molitva i pobožnost</a:t>
            </a:r>
          </a:p>
          <a:p>
            <a:pPr>
              <a:buFontTx/>
              <a:buNone/>
            </a:pPr>
            <a:r>
              <a:rPr lang="hr-HR" altLang="sr-Latn-RS" sz="3600" dirty="0">
                <a:latin typeface="Informal Roman" panose="030604020304060B0204" pitchFamily="66" charset="0"/>
              </a:rPr>
              <a:t>-odricanje i žrtva</a:t>
            </a:r>
          </a:p>
          <a:p>
            <a:pPr>
              <a:buFontTx/>
              <a:buNone/>
            </a:pPr>
            <a:r>
              <a:rPr lang="hr-HR" altLang="sr-Latn-RS" sz="3600" dirty="0">
                <a:latin typeface="Informal Roman" panose="030604020304060B0204" pitchFamily="66" charset="0"/>
              </a:rPr>
              <a:t>-obećanja</a:t>
            </a:r>
          </a:p>
          <a:p>
            <a:pPr>
              <a:buFontTx/>
              <a:buNone/>
            </a:pPr>
            <a:r>
              <a:rPr lang="hr-HR" altLang="sr-Latn-RS" sz="3600" dirty="0">
                <a:latin typeface="Informal Roman" panose="030604020304060B0204" pitchFamily="66" charset="0"/>
              </a:rPr>
              <a:t>-zavjeti</a:t>
            </a:r>
          </a:p>
        </p:txBody>
      </p:sp>
      <p:sp>
        <p:nvSpPr>
          <p:cNvPr id="12" name="TekstniOkvir 11"/>
          <p:cNvSpPr txBox="1"/>
          <p:nvPr/>
        </p:nvSpPr>
        <p:spPr>
          <a:xfrm rot="10800000" flipV="1">
            <a:off x="3923928" y="3140968"/>
            <a:ext cx="3816424" cy="2308324"/>
          </a:xfrm>
          <a:prstGeom prst="rect">
            <a:avLst/>
          </a:prstGeom>
          <a:solidFill>
            <a:schemeClr val="accent3">
              <a:lumMod val="20000"/>
              <a:lumOff val="80000"/>
            </a:schemeClr>
          </a:solidFill>
        </p:spPr>
        <p:txBody>
          <a:bodyPr wrap="square" rtlCol="0">
            <a:spAutoFit/>
          </a:bodyPr>
          <a:lstStyle/>
          <a:p>
            <a:pPr>
              <a:buFontTx/>
              <a:buNone/>
            </a:pPr>
            <a:r>
              <a:rPr lang="hr-HR" altLang="sr-Latn-RS" sz="3600" dirty="0">
                <a:latin typeface="Informal Roman" panose="030604020304060B0204" pitchFamily="66" charset="0"/>
              </a:rPr>
              <a:t>-Njega priznavati za Gospodina svega što postoji i zbog Njegove ga svetosti slaviti</a:t>
            </a:r>
          </a:p>
        </p:txBody>
      </p:sp>
    </p:spTree>
    <p:extLst>
      <p:ext uri="{BB962C8B-B14F-4D97-AF65-F5344CB8AC3E}">
        <p14:creationId xmlns:p14="http://schemas.microsoft.com/office/powerpoint/2010/main" val="338670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47018" y="997299"/>
            <a:ext cx="3857620" cy="5256518"/>
          </a:xfrm>
          <a:prstGeom prst="rect">
            <a:avLst/>
          </a:prstGeom>
          <a:ln>
            <a:noFill/>
          </a:ln>
          <a:effectLst>
            <a:softEdge rad="635000"/>
          </a:effectLst>
        </p:spPr>
      </p:pic>
      <p:sp>
        <p:nvSpPr>
          <p:cNvPr id="4" name="Rectangle 3"/>
          <p:cNvSpPr txBox="1">
            <a:spLocks noChangeArrowheads="1"/>
          </p:cNvSpPr>
          <p:nvPr/>
        </p:nvSpPr>
        <p:spPr>
          <a:xfrm>
            <a:off x="0" y="476672"/>
            <a:ext cx="5364088" cy="27015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None/>
            </a:pPr>
            <a:r>
              <a:rPr lang="hr-HR" altLang="sr-Latn-RS" sz="3600" dirty="0">
                <a:latin typeface="Informal Roman" panose="030604020304060B0204" pitchFamily="66" charset="0"/>
              </a:rPr>
              <a:t>BOGOSLOVNE KREPOSTI: </a:t>
            </a:r>
          </a:p>
          <a:p>
            <a:pPr>
              <a:buFontTx/>
              <a:buNone/>
            </a:pPr>
            <a:r>
              <a:rPr lang="hr-HR" altLang="sr-Latn-RS" sz="3600" dirty="0">
                <a:latin typeface="Informal Roman" panose="030604020304060B0204" pitchFamily="66" charset="0"/>
              </a:rPr>
              <a:t>		</a:t>
            </a:r>
            <a:r>
              <a:rPr lang="hr-HR" altLang="sr-Latn-RS" sz="3600" b="1" dirty="0">
                <a:latin typeface="Informal Roman" panose="030604020304060B0204" pitchFamily="66" charset="0"/>
              </a:rPr>
              <a:t>VJERA </a:t>
            </a:r>
          </a:p>
          <a:p>
            <a:pPr>
              <a:buFontTx/>
              <a:buNone/>
            </a:pPr>
            <a:r>
              <a:rPr lang="hr-HR" altLang="sr-Latn-RS" sz="3600" b="1" dirty="0">
                <a:latin typeface="Informal Roman" panose="030604020304060B0204" pitchFamily="66" charset="0"/>
              </a:rPr>
              <a:t>		NADA </a:t>
            </a:r>
          </a:p>
          <a:p>
            <a:pPr>
              <a:buFontTx/>
              <a:buNone/>
            </a:pPr>
            <a:r>
              <a:rPr lang="hr-HR" altLang="sr-Latn-RS" sz="3600" b="1" dirty="0">
                <a:latin typeface="Informal Roman" panose="030604020304060B0204" pitchFamily="66" charset="0"/>
              </a:rPr>
              <a:t>		LJUBAV</a:t>
            </a:r>
            <a:endParaRPr lang="hr-HR" altLang="sr-Latn-RS" sz="3600" dirty="0">
              <a:latin typeface="Informal Roman" panose="030604020304060B0204" pitchFamily="66" charset="0"/>
            </a:endParaRPr>
          </a:p>
          <a:p>
            <a:pPr>
              <a:buFontTx/>
              <a:buNone/>
            </a:pPr>
            <a:endParaRPr lang="hr-HR" altLang="sr-Latn-RS" sz="3600" i="1" dirty="0">
              <a:latin typeface="Informal Roman" panose="030604020304060B0204" pitchFamily="66" charset="0"/>
            </a:endParaRPr>
          </a:p>
          <a:p>
            <a:pPr>
              <a:buFontTx/>
              <a:buNone/>
            </a:pPr>
            <a:r>
              <a:rPr lang="hr-HR" altLang="sr-Latn-RS" sz="3600" dirty="0">
                <a:latin typeface="Informal Roman" panose="030604020304060B0204" pitchFamily="66" charset="0"/>
              </a:rPr>
              <a:t>One od Boga dolaze i k Bogu nas vode.</a:t>
            </a:r>
          </a:p>
        </p:txBody>
      </p:sp>
      <p:sp>
        <p:nvSpPr>
          <p:cNvPr id="7" name="Pravokutnik 6">
            <a:hlinkClick r:id="rId4" action="ppaction://hlinksldjump"/>
          </p:cNvPr>
          <p:cNvSpPr/>
          <p:nvPr/>
        </p:nvSpPr>
        <p:spPr>
          <a:xfrm>
            <a:off x="2831977" y="603682"/>
            <a:ext cx="2028055" cy="521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382032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7"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xEl>
                                              <p:pRg st="2" end="2"/>
                                            </p:txEl>
                                          </p:spTgt>
                                        </p:tgtEl>
                                        <p:attrNameLst>
                                          <p:attrName>style.visibility</p:attrName>
                                        </p:attrNameLst>
                                      </p:cBhvr>
                                      <p:to>
                                        <p:strVal val="visible"/>
                                      </p:to>
                                    </p:set>
                                    <p:anim calcmode="discrete" valueType="clr">
                                      <p:cBhvr override="childStyle">
                                        <p:cTn id="14" dur="80"/>
                                        <p:tgtEl>
                                          <p:spTgt spid="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4">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
                                            <p:txEl>
                                              <p:pRg st="3" end="3"/>
                                            </p:txEl>
                                          </p:spTgt>
                                        </p:tgtEl>
                                        <p:attrNameLst>
                                          <p:attrName>style.visibility</p:attrName>
                                        </p:attrNameLst>
                                      </p:cBhvr>
                                      <p:to>
                                        <p:strVal val="visible"/>
                                      </p:to>
                                    </p:set>
                                    <p:anim calcmode="discrete" valueType="clr">
                                      <p:cBhvr override="childStyle">
                                        <p:cTn id="21" dur="80"/>
                                        <p:tgtEl>
                                          <p:spTgt spid="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4">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28"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4">
                                            <p:txEl>
                                              <p:pRg st="0" end="0"/>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4">
                                            <p:txEl>
                                              <p:pRg st="5" end="5"/>
                                            </p:txEl>
                                          </p:spTgt>
                                        </p:tgtEl>
                                        <p:attrNameLst>
                                          <p:attrName>style.visibility</p:attrName>
                                        </p:attrNameLst>
                                      </p:cBhvr>
                                      <p:to>
                                        <p:strVal val="visible"/>
                                      </p:to>
                                    </p:set>
                                    <p:anim calcmode="discrete" valueType="clr">
                                      <p:cBhvr override="childStyle">
                                        <p:cTn id="35" dur="80"/>
                                        <p:tgtEl>
                                          <p:spTgt spid="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4">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3" name="TekstniOkvir 2"/>
          <p:cNvSpPr txBox="1"/>
          <p:nvPr/>
        </p:nvSpPr>
        <p:spPr>
          <a:xfrm>
            <a:off x="-26633" y="763480"/>
            <a:ext cx="9337609" cy="707886"/>
          </a:xfrm>
          <a:prstGeom prst="rect">
            <a:avLst/>
          </a:prstGeom>
          <a:noFill/>
        </p:spPr>
        <p:txBody>
          <a:bodyPr wrap="square" rtlCol="0">
            <a:spAutoFit/>
          </a:bodyPr>
          <a:lstStyle/>
          <a:p>
            <a:r>
              <a:rPr lang="hr-HR" sz="4000" dirty="0">
                <a:latin typeface="Informal Roman" panose="030604020304060B0204" pitchFamily="66" charset="0"/>
              </a:rPr>
              <a:t>Što se protivi prvoj zapovijedi?</a:t>
            </a:r>
          </a:p>
        </p:txBody>
      </p:sp>
    </p:spTree>
    <p:extLst>
      <p:ext uri="{BB962C8B-B14F-4D97-AF65-F5344CB8AC3E}">
        <p14:creationId xmlns:p14="http://schemas.microsoft.com/office/powerpoint/2010/main" val="10388275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3" name="TekstniOkvir 2"/>
          <p:cNvSpPr txBox="1"/>
          <p:nvPr/>
        </p:nvSpPr>
        <p:spPr>
          <a:xfrm>
            <a:off x="-42422" y="188640"/>
            <a:ext cx="8574862" cy="3970318"/>
          </a:xfrm>
          <a:prstGeom prst="rect">
            <a:avLst/>
          </a:prstGeom>
          <a:noFill/>
        </p:spPr>
        <p:txBody>
          <a:bodyPr wrap="square" rtlCol="0">
            <a:spAutoFit/>
          </a:bodyPr>
          <a:lstStyle/>
          <a:p>
            <a:r>
              <a:rPr lang="hr-HR" sz="3600" dirty="0">
                <a:latin typeface="Informal Roman" panose="030604020304060B0204" pitchFamily="66" charset="0"/>
              </a:rPr>
              <a:t>-p</a:t>
            </a:r>
            <a:r>
              <a:rPr lang="hr-HR" altLang="sr-Latn-RS" sz="3600" dirty="0">
                <a:latin typeface="Informal Roman" panose="030604020304060B0204" pitchFamily="66" charset="0"/>
              </a:rPr>
              <a:t>rvoj Božjoj zapovijedi protive se </a:t>
            </a:r>
          </a:p>
          <a:p>
            <a:r>
              <a:rPr lang="hr-HR" altLang="sr-Latn-RS" sz="3600" dirty="0">
                <a:latin typeface="Informal Roman" panose="030604020304060B0204" pitchFamily="66" charset="0"/>
              </a:rPr>
              <a:t>	nevjera </a:t>
            </a:r>
          </a:p>
          <a:p>
            <a:r>
              <a:rPr lang="hr-HR" altLang="sr-Latn-RS" sz="3600" dirty="0">
                <a:latin typeface="Informal Roman" panose="030604020304060B0204" pitchFamily="66" charset="0"/>
              </a:rPr>
              <a:t>	očaj </a:t>
            </a:r>
          </a:p>
          <a:p>
            <a:r>
              <a:rPr lang="hr-HR" altLang="sr-Latn-RS" sz="3600" dirty="0">
                <a:latin typeface="Informal Roman" panose="030604020304060B0204" pitchFamily="66" charset="0"/>
              </a:rPr>
              <a:t>	mržnja</a:t>
            </a:r>
          </a:p>
          <a:p>
            <a:endParaRPr lang="hr-HR" sz="3600" dirty="0">
              <a:latin typeface="Informal Roman" panose="030604020304060B0204" pitchFamily="66" charset="0"/>
            </a:endParaRPr>
          </a:p>
          <a:p>
            <a:endParaRPr lang="hr-HR" sz="3600" dirty="0">
              <a:latin typeface="Informal Roman" panose="030604020304060B0204" pitchFamily="66" charset="0"/>
            </a:endParaRPr>
          </a:p>
          <a:p>
            <a:endParaRPr lang="hr-HR" sz="3600" dirty="0">
              <a:latin typeface="Informal Roman" panose="030604020304060B0204" pitchFamily="66" charset="0"/>
            </a:endParaRPr>
          </a:p>
        </p:txBody>
      </p:sp>
    </p:spTree>
    <p:extLst>
      <p:ext uri="{BB962C8B-B14F-4D97-AF65-F5344CB8AC3E}">
        <p14:creationId xmlns:p14="http://schemas.microsoft.com/office/powerpoint/2010/main" val="2382032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2" name="TekstniOkvir 1"/>
          <p:cNvSpPr txBox="1"/>
          <p:nvPr/>
        </p:nvSpPr>
        <p:spPr>
          <a:xfrm>
            <a:off x="0" y="453669"/>
            <a:ext cx="9144000" cy="1200329"/>
          </a:xfrm>
          <a:prstGeom prst="rect">
            <a:avLst/>
          </a:prstGeom>
          <a:noFill/>
        </p:spPr>
        <p:txBody>
          <a:bodyPr wrap="square" rtlCol="0">
            <a:spAutoFit/>
          </a:bodyPr>
          <a:lstStyle/>
          <a:p>
            <a:r>
              <a:rPr lang="hr-HR" sz="3600" dirty="0">
                <a:latin typeface="Informal Roman" pitchFamily="66" charset="0"/>
              </a:rPr>
              <a:t>-prva nam zapovijed </a:t>
            </a:r>
            <a:r>
              <a:rPr lang="hr-HR" sz="3600" b="1" dirty="0">
                <a:latin typeface="Informal Roman" pitchFamily="66" charset="0"/>
              </a:rPr>
              <a:t>zabranjuje</a:t>
            </a:r>
            <a:r>
              <a:rPr lang="hr-HR" sz="3600" dirty="0">
                <a:latin typeface="Informal Roman" pitchFamily="66" charset="0"/>
              </a:rPr>
              <a:t> čašćenje i slavljenje ikoga i ičega na način na koji se slavi Boga</a:t>
            </a:r>
          </a:p>
        </p:txBody>
      </p:sp>
    </p:spTree>
    <p:extLst>
      <p:ext uri="{BB962C8B-B14F-4D97-AF65-F5344CB8AC3E}">
        <p14:creationId xmlns:p14="http://schemas.microsoft.com/office/powerpoint/2010/main" val="238203202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2" name="Pravokutnik 1"/>
          <p:cNvSpPr/>
          <p:nvPr/>
        </p:nvSpPr>
        <p:spPr>
          <a:xfrm>
            <a:off x="107504" y="312910"/>
            <a:ext cx="7250562" cy="2862322"/>
          </a:xfrm>
          <a:prstGeom prst="rect">
            <a:avLst/>
          </a:prstGeom>
        </p:spPr>
        <p:txBody>
          <a:bodyPr wrap="square">
            <a:spAutoFit/>
          </a:bodyPr>
          <a:lstStyle/>
          <a:p>
            <a:r>
              <a:rPr lang="hr-HR" sz="3600" dirty="0">
                <a:latin typeface="Informal Roman" panose="030604020304060B0204" pitchFamily="66" charset="0"/>
              </a:rPr>
              <a:t>-grijesi protiv prve zapovijedi:</a:t>
            </a:r>
          </a:p>
          <a:p>
            <a:endParaRPr lang="hr-HR" sz="3600" dirty="0">
              <a:latin typeface="Informal Roman" panose="030604020304060B0204" pitchFamily="66" charset="0"/>
            </a:endParaRPr>
          </a:p>
          <a:p>
            <a:r>
              <a:rPr lang="hr-HR" sz="3600" dirty="0">
                <a:latin typeface="Informal Roman" panose="030604020304060B0204" pitchFamily="66" charset="0"/>
              </a:rPr>
              <a:t>	-praznovjerje</a:t>
            </a:r>
          </a:p>
          <a:p>
            <a:r>
              <a:rPr lang="hr-HR" sz="3600" dirty="0">
                <a:latin typeface="Informal Roman" panose="030604020304060B0204" pitchFamily="66" charset="0"/>
              </a:rPr>
              <a:t>	</a:t>
            </a:r>
            <a:br>
              <a:rPr lang="hr-HR" sz="3600" dirty="0">
                <a:latin typeface="Informal Roman" panose="030604020304060B0204" pitchFamily="66" charset="0"/>
              </a:rPr>
            </a:br>
            <a:endParaRPr lang="hr-HR" sz="3600" dirty="0">
              <a:latin typeface="Informal Roman" panose="030604020304060B0204" pitchFamily="66" charset="0"/>
            </a:endParaRPr>
          </a:p>
        </p:txBody>
      </p:sp>
      <p:pic>
        <p:nvPicPr>
          <p:cNvPr id="3" name="Slika 2">
            <a:extLst>
              <a:ext uri="{FF2B5EF4-FFF2-40B4-BE49-F238E27FC236}">
                <a16:creationId xmlns:a16="http://schemas.microsoft.com/office/drawing/2014/main" id="{45398B22-062A-4065-AD1B-A251B8714871}"/>
              </a:ext>
            </a:extLst>
          </p:cNvPr>
          <p:cNvPicPr>
            <a:picLocks noChangeAspect="1"/>
          </p:cNvPicPr>
          <p:nvPr/>
        </p:nvPicPr>
        <p:blipFill>
          <a:blip r:embed="rId4"/>
          <a:stretch>
            <a:fillRect/>
          </a:stretch>
        </p:blipFill>
        <p:spPr>
          <a:xfrm rot="799284">
            <a:off x="332432" y="2568842"/>
            <a:ext cx="3753907" cy="1895335"/>
          </a:xfrm>
          <a:prstGeom prst="rect">
            <a:avLst/>
          </a:prstGeom>
        </p:spPr>
      </p:pic>
      <p:pic>
        <p:nvPicPr>
          <p:cNvPr id="5" name="Slika 4">
            <a:extLst>
              <a:ext uri="{FF2B5EF4-FFF2-40B4-BE49-F238E27FC236}">
                <a16:creationId xmlns:a16="http://schemas.microsoft.com/office/drawing/2014/main" id="{075B472C-D792-4F2B-A323-B0D45E52F93B}"/>
              </a:ext>
            </a:extLst>
          </p:cNvPr>
          <p:cNvPicPr>
            <a:picLocks noChangeAspect="1"/>
          </p:cNvPicPr>
          <p:nvPr/>
        </p:nvPicPr>
        <p:blipFill>
          <a:blip r:embed="rId5"/>
          <a:stretch>
            <a:fillRect/>
          </a:stretch>
        </p:blipFill>
        <p:spPr>
          <a:xfrm>
            <a:off x="4340914" y="1293565"/>
            <a:ext cx="3822141" cy="2149954"/>
          </a:xfrm>
          <a:prstGeom prst="rect">
            <a:avLst/>
          </a:prstGeom>
        </p:spPr>
      </p:pic>
      <p:pic>
        <p:nvPicPr>
          <p:cNvPr id="6" name="Slika 5">
            <a:extLst>
              <a:ext uri="{FF2B5EF4-FFF2-40B4-BE49-F238E27FC236}">
                <a16:creationId xmlns:a16="http://schemas.microsoft.com/office/drawing/2014/main" id="{BFAEFF01-9482-446C-B9EB-D0BC7987BF13}"/>
              </a:ext>
            </a:extLst>
          </p:cNvPr>
          <p:cNvPicPr>
            <a:picLocks noChangeAspect="1"/>
          </p:cNvPicPr>
          <p:nvPr/>
        </p:nvPicPr>
        <p:blipFill>
          <a:blip r:embed="rId6"/>
          <a:stretch>
            <a:fillRect/>
          </a:stretch>
        </p:blipFill>
        <p:spPr>
          <a:xfrm rot="1245259">
            <a:off x="5848598" y="509171"/>
            <a:ext cx="2922969" cy="1644170"/>
          </a:xfrm>
          <a:prstGeom prst="rect">
            <a:avLst/>
          </a:prstGeom>
        </p:spPr>
      </p:pic>
      <p:pic>
        <p:nvPicPr>
          <p:cNvPr id="7" name="Slika 6">
            <a:extLst>
              <a:ext uri="{FF2B5EF4-FFF2-40B4-BE49-F238E27FC236}">
                <a16:creationId xmlns:a16="http://schemas.microsoft.com/office/drawing/2014/main" id="{1E1C1F4C-03EB-40A3-8D66-254DA6FADAEE}"/>
              </a:ext>
            </a:extLst>
          </p:cNvPr>
          <p:cNvPicPr>
            <a:picLocks noChangeAspect="1"/>
          </p:cNvPicPr>
          <p:nvPr/>
        </p:nvPicPr>
        <p:blipFill>
          <a:blip r:embed="rId7"/>
          <a:stretch>
            <a:fillRect/>
          </a:stretch>
        </p:blipFill>
        <p:spPr>
          <a:xfrm rot="21313364">
            <a:off x="583078" y="3993460"/>
            <a:ext cx="3707904" cy="2085696"/>
          </a:xfrm>
          <a:prstGeom prst="rect">
            <a:avLst/>
          </a:prstGeom>
        </p:spPr>
      </p:pic>
      <p:pic>
        <p:nvPicPr>
          <p:cNvPr id="8" name="Slika 7">
            <a:extLst>
              <a:ext uri="{FF2B5EF4-FFF2-40B4-BE49-F238E27FC236}">
                <a16:creationId xmlns:a16="http://schemas.microsoft.com/office/drawing/2014/main" id="{98EECD9D-4730-499A-98E4-CBFADF46C04B}"/>
              </a:ext>
            </a:extLst>
          </p:cNvPr>
          <p:cNvPicPr>
            <a:picLocks noChangeAspect="1"/>
          </p:cNvPicPr>
          <p:nvPr/>
        </p:nvPicPr>
        <p:blipFill>
          <a:blip r:embed="rId8"/>
          <a:stretch>
            <a:fillRect/>
          </a:stretch>
        </p:blipFill>
        <p:spPr>
          <a:xfrm rot="20709056">
            <a:off x="4371393" y="3553005"/>
            <a:ext cx="4338736" cy="2440539"/>
          </a:xfrm>
          <a:prstGeom prst="rect">
            <a:avLst/>
          </a:prstGeom>
        </p:spPr>
      </p:pic>
      <p:pic>
        <p:nvPicPr>
          <p:cNvPr id="9" name="Slika 8">
            <a:extLst>
              <a:ext uri="{FF2B5EF4-FFF2-40B4-BE49-F238E27FC236}">
                <a16:creationId xmlns:a16="http://schemas.microsoft.com/office/drawing/2014/main" id="{09C197A8-1C9E-42D1-B752-398F32FA583A}"/>
              </a:ext>
            </a:extLst>
          </p:cNvPr>
          <p:cNvPicPr>
            <a:picLocks noChangeAspect="1"/>
          </p:cNvPicPr>
          <p:nvPr/>
        </p:nvPicPr>
        <p:blipFill>
          <a:blip r:embed="rId9"/>
          <a:stretch>
            <a:fillRect/>
          </a:stretch>
        </p:blipFill>
        <p:spPr>
          <a:xfrm rot="733368">
            <a:off x="542709" y="1109034"/>
            <a:ext cx="4099430" cy="2305929"/>
          </a:xfrm>
          <a:prstGeom prst="rect">
            <a:avLst/>
          </a:prstGeom>
        </p:spPr>
      </p:pic>
    </p:spTree>
    <p:extLst>
      <p:ext uri="{BB962C8B-B14F-4D97-AF65-F5344CB8AC3E}">
        <p14:creationId xmlns:p14="http://schemas.microsoft.com/office/powerpoint/2010/main" val="2382032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2" name="Pravokutnik 1"/>
          <p:cNvSpPr/>
          <p:nvPr/>
        </p:nvSpPr>
        <p:spPr>
          <a:xfrm>
            <a:off x="107504" y="312910"/>
            <a:ext cx="7250562" cy="3416320"/>
          </a:xfrm>
          <a:prstGeom prst="rect">
            <a:avLst/>
          </a:prstGeom>
        </p:spPr>
        <p:txBody>
          <a:bodyPr wrap="square">
            <a:spAutoFit/>
          </a:bodyPr>
          <a:lstStyle/>
          <a:p>
            <a:r>
              <a:rPr lang="hr-HR" sz="3600" dirty="0">
                <a:latin typeface="Informal Roman" panose="030604020304060B0204" pitchFamily="66" charset="0"/>
              </a:rPr>
              <a:t>-grijesi protiv prve zapovijedi:</a:t>
            </a:r>
          </a:p>
          <a:p>
            <a:endParaRPr lang="hr-HR" sz="3600" dirty="0">
              <a:latin typeface="Informal Roman" panose="030604020304060B0204" pitchFamily="66" charset="0"/>
            </a:endParaRPr>
          </a:p>
          <a:p>
            <a:r>
              <a:rPr lang="hr-HR" sz="3600" dirty="0">
                <a:latin typeface="Informal Roman" panose="030604020304060B0204" pitchFamily="66" charset="0"/>
              </a:rPr>
              <a:t>	-praznovjerje</a:t>
            </a:r>
          </a:p>
          <a:p>
            <a:r>
              <a:rPr lang="hr-HR" sz="3600" dirty="0">
                <a:latin typeface="Informal Roman" panose="030604020304060B0204" pitchFamily="66" charset="0"/>
              </a:rPr>
              <a:t>	-idolopoklonstvo</a:t>
            </a:r>
          </a:p>
          <a:p>
            <a:r>
              <a:rPr lang="hr-HR" sz="3600" dirty="0">
                <a:latin typeface="Informal Roman" panose="030604020304060B0204" pitchFamily="66" charset="0"/>
              </a:rPr>
              <a:t>	</a:t>
            </a:r>
            <a:br>
              <a:rPr lang="hr-HR" sz="3600" dirty="0">
                <a:latin typeface="Informal Roman" panose="030604020304060B0204" pitchFamily="66" charset="0"/>
              </a:rPr>
            </a:br>
            <a:endParaRPr lang="hr-HR" sz="3600" dirty="0">
              <a:latin typeface="Informal Roman" panose="030604020304060B0204" pitchFamily="66" charset="0"/>
            </a:endParaRPr>
          </a:p>
        </p:txBody>
      </p:sp>
      <p:pic>
        <p:nvPicPr>
          <p:cNvPr id="4" name="Slika 3">
            <a:extLst>
              <a:ext uri="{FF2B5EF4-FFF2-40B4-BE49-F238E27FC236}">
                <a16:creationId xmlns:a16="http://schemas.microsoft.com/office/drawing/2014/main" id="{2BD0C8D3-53E4-4966-AC60-41BC1949BD8D}"/>
              </a:ext>
            </a:extLst>
          </p:cNvPr>
          <p:cNvPicPr>
            <a:picLocks noChangeAspect="1"/>
          </p:cNvPicPr>
          <p:nvPr/>
        </p:nvPicPr>
        <p:blipFill>
          <a:blip r:embed="rId4"/>
          <a:stretch>
            <a:fillRect/>
          </a:stretch>
        </p:blipFill>
        <p:spPr>
          <a:xfrm rot="20899889">
            <a:off x="451474" y="2826977"/>
            <a:ext cx="5842406" cy="3286353"/>
          </a:xfrm>
          <a:prstGeom prst="rect">
            <a:avLst/>
          </a:prstGeom>
        </p:spPr>
      </p:pic>
    </p:spTree>
    <p:extLst>
      <p:ext uri="{BB962C8B-B14F-4D97-AF65-F5344CB8AC3E}">
        <p14:creationId xmlns:p14="http://schemas.microsoft.com/office/powerpoint/2010/main" val="472869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EB17FF2E-3F49-4E27-AAC3-95F89D4534B7}"/>
              </a:ext>
            </a:extLst>
          </p:cNvPr>
          <p:cNvSpPr txBox="1"/>
          <p:nvPr/>
        </p:nvSpPr>
        <p:spPr>
          <a:xfrm>
            <a:off x="215516" y="692696"/>
            <a:ext cx="8712968" cy="5693866"/>
          </a:xfrm>
          <a:prstGeom prst="rect">
            <a:avLst/>
          </a:prstGeom>
          <a:noFill/>
        </p:spPr>
        <p:txBody>
          <a:bodyPr wrap="square">
            <a:spAutoFit/>
          </a:bodyPr>
          <a:lstStyle/>
          <a:p>
            <a:pPr marL="514350" indent="-514350">
              <a:buAutoNum type="arabicPeriod"/>
            </a:pPr>
            <a:r>
              <a:rPr lang="hr-HR" sz="2800" i="1" dirty="0">
                <a:solidFill>
                  <a:srgbClr val="222222"/>
                </a:solidFill>
                <a:latin typeface="Segoe Print" panose="02000600000000000000" pitchFamily="2" charset="0"/>
              </a:rPr>
              <a:t>Ja sam Gospodin, Bog tvoj, nemaj drugih bogova uz mene!</a:t>
            </a:r>
          </a:p>
          <a:p>
            <a:pPr marL="514350" indent="-514350">
              <a:buAutoNum type="arabicPeriod"/>
            </a:pPr>
            <a:r>
              <a:rPr lang="hr-HR" sz="2800" i="1" dirty="0">
                <a:solidFill>
                  <a:srgbClr val="222222"/>
                </a:solidFill>
                <a:latin typeface="Segoe Print" panose="02000600000000000000" pitchFamily="2" charset="0"/>
              </a:rPr>
              <a:t>Ne izusti imena Gospodina, Boga svoga, uzalud!</a:t>
            </a:r>
          </a:p>
          <a:p>
            <a:pPr marL="514350" indent="-514350">
              <a:buAutoNum type="arabicPeriod"/>
            </a:pPr>
            <a:r>
              <a:rPr lang="hr-HR" sz="2800" i="1" dirty="0">
                <a:solidFill>
                  <a:srgbClr val="222222"/>
                </a:solidFill>
                <a:latin typeface="Segoe Print" panose="02000600000000000000" pitchFamily="2" charset="0"/>
              </a:rPr>
              <a:t>Spomeni se da svetkuješ dan Gospodnji!</a:t>
            </a:r>
          </a:p>
          <a:p>
            <a:pPr marL="514350" indent="-514350">
              <a:buAutoNum type="arabicPeriod"/>
            </a:pPr>
            <a:r>
              <a:rPr lang="hr-HR" sz="2800" i="1" dirty="0">
                <a:solidFill>
                  <a:srgbClr val="222222"/>
                </a:solidFill>
                <a:latin typeface="Segoe Print" panose="02000600000000000000" pitchFamily="2" charset="0"/>
              </a:rPr>
              <a:t>Poštuj oca i majku da dugo živiš i dobro ti bude na zemlji!</a:t>
            </a:r>
          </a:p>
          <a:p>
            <a:pPr marL="514350" indent="-514350">
              <a:buAutoNum type="arabicPeriod"/>
            </a:pPr>
            <a:r>
              <a:rPr lang="hr-HR" sz="2800" i="1" dirty="0">
                <a:solidFill>
                  <a:srgbClr val="222222"/>
                </a:solidFill>
                <a:latin typeface="Segoe Print" panose="02000600000000000000" pitchFamily="2" charset="0"/>
              </a:rPr>
              <a:t>Ne ubij!</a:t>
            </a:r>
          </a:p>
          <a:p>
            <a:pPr marL="514350" indent="-514350">
              <a:buAutoNum type="arabicPeriod"/>
            </a:pPr>
            <a:r>
              <a:rPr lang="hr-HR" sz="2800" i="1" dirty="0">
                <a:solidFill>
                  <a:srgbClr val="222222"/>
                </a:solidFill>
                <a:latin typeface="Segoe Print" panose="02000600000000000000" pitchFamily="2" charset="0"/>
              </a:rPr>
              <a:t>Ne sagriješi bludno!</a:t>
            </a:r>
          </a:p>
          <a:p>
            <a:pPr marL="514350" indent="-514350">
              <a:buFontTx/>
              <a:buAutoNum type="arabicPeriod"/>
            </a:pPr>
            <a:r>
              <a:rPr lang="hr-HR" sz="2800" i="1" dirty="0">
                <a:solidFill>
                  <a:srgbClr val="222222"/>
                </a:solidFill>
                <a:latin typeface="Segoe Print" panose="02000600000000000000" pitchFamily="2" charset="0"/>
              </a:rPr>
              <a:t>Ne ukradi!</a:t>
            </a:r>
            <a:endParaRPr lang="hr-HR" sz="2800" dirty="0"/>
          </a:p>
          <a:p>
            <a:pPr marL="514350" indent="-514350">
              <a:buFontTx/>
              <a:buAutoNum type="arabicPeriod"/>
            </a:pPr>
            <a:r>
              <a:rPr lang="hr-HR" sz="2800" i="1" dirty="0">
                <a:solidFill>
                  <a:srgbClr val="222222"/>
                </a:solidFill>
                <a:latin typeface="Segoe Print" panose="02000600000000000000" pitchFamily="2" charset="0"/>
              </a:rPr>
              <a:t>Ne reci lažna svjedočanstva!</a:t>
            </a:r>
          </a:p>
          <a:p>
            <a:pPr marL="514350" indent="-514350">
              <a:buFontTx/>
              <a:buAutoNum type="arabicPeriod"/>
            </a:pPr>
            <a:r>
              <a:rPr lang="hr-HR" sz="2800" i="1" dirty="0">
                <a:solidFill>
                  <a:srgbClr val="222222"/>
                </a:solidFill>
                <a:latin typeface="Segoe Print" panose="02000600000000000000" pitchFamily="2" charset="0"/>
              </a:rPr>
              <a:t>Ne poželi tuđeg ženidbenog druga!</a:t>
            </a:r>
          </a:p>
          <a:p>
            <a:pPr marL="514350" indent="-514350">
              <a:buFontTx/>
              <a:buAutoNum type="arabicPeriod"/>
            </a:pPr>
            <a:r>
              <a:rPr lang="hr-HR" sz="2800" i="1" dirty="0">
                <a:solidFill>
                  <a:srgbClr val="222222"/>
                </a:solidFill>
                <a:latin typeface="Segoe Print" panose="02000600000000000000" pitchFamily="2" charset="0"/>
              </a:rPr>
              <a:t> Ne poželi nikakve tuđe stvari!</a:t>
            </a:r>
            <a:endParaRPr lang="hr-HR" sz="2800" dirty="0">
              <a:solidFill>
                <a:srgbClr val="222222"/>
              </a:solidFill>
              <a:latin typeface="Segoe Print" panose="02000600000000000000" pitchFamily="2" charset="0"/>
            </a:endParaRPr>
          </a:p>
        </p:txBody>
      </p:sp>
    </p:spTree>
    <p:extLst>
      <p:ext uri="{BB962C8B-B14F-4D97-AF65-F5344CB8AC3E}">
        <p14:creationId xmlns:p14="http://schemas.microsoft.com/office/powerpoint/2010/main" val="17110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2" name="Pravokutnik 1"/>
          <p:cNvSpPr/>
          <p:nvPr/>
        </p:nvSpPr>
        <p:spPr>
          <a:xfrm>
            <a:off x="107504" y="312910"/>
            <a:ext cx="7250562" cy="4524315"/>
          </a:xfrm>
          <a:prstGeom prst="rect">
            <a:avLst/>
          </a:prstGeom>
        </p:spPr>
        <p:txBody>
          <a:bodyPr wrap="square">
            <a:spAutoFit/>
          </a:bodyPr>
          <a:lstStyle/>
          <a:p>
            <a:r>
              <a:rPr lang="hr-HR" sz="3600" dirty="0">
                <a:latin typeface="Informal Roman" panose="030604020304060B0204" pitchFamily="66" charset="0"/>
              </a:rPr>
              <a:t>-grijesi protiv prve zapovijedi:</a:t>
            </a:r>
          </a:p>
          <a:p>
            <a:endParaRPr lang="hr-HR" sz="3600" dirty="0">
              <a:latin typeface="Informal Roman" panose="030604020304060B0204" pitchFamily="66" charset="0"/>
            </a:endParaRPr>
          </a:p>
          <a:p>
            <a:r>
              <a:rPr lang="hr-HR" sz="3600" dirty="0">
                <a:latin typeface="Informal Roman" panose="030604020304060B0204" pitchFamily="66" charset="0"/>
              </a:rPr>
              <a:t>	-praznovjerje</a:t>
            </a:r>
          </a:p>
          <a:p>
            <a:r>
              <a:rPr lang="hr-HR" sz="3600" dirty="0">
                <a:latin typeface="Informal Roman" panose="030604020304060B0204" pitchFamily="66" charset="0"/>
              </a:rPr>
              <a:t>	-idolopoklonstvo</a:t>
            </a:r>
          </a:p>
          <a:p>
            <a:r>
              <a:rPr lang="hr-HR" sz="3600" dirty="0">
                <a:latin typeface="Informal Roman" panose="030604020304060B0204" pitchFamily="66" charset="0"/>
              </a:rPr>
              <a:t>	-magija</a:t>
            </a:r>
          </a:p>
          <a:p>
            <a:r>
              <a:rPr lang="hr-HR" sz="3600" dirty="0">
                <a:latin typeface="Informal Roman" panose="030604020304060B0204" pitchFamily="66" charset="0"/>
              </a:rPr>
              <a:t>	-spiritizam</a:t>
            </a:r>
          </a:p>
          <a:p>
            <a:r>
              <a:rPr lang="hr-HR" sz="3600" dirty="0">
                <a:latin typeface="Informal Roman" panose="030604020304060B0204" pitchFamily="66" charset="0"/>
              </a:rPr>
              <a:t>	</a:t>
            </a:r>
            <a:br>
              <a:rPr lang="hr-HR" sz="3600" dirty="0">
                <a:latin typeface="Informal Roman" panose="030604020304060B0204" pitchFamily="66" charset="0"/>
              </a:rPr>
            </a:br>
            <a:endParaRPr lang="hr-HR" sz="3600" dirty="0">
              <a:latin typeface="Informal Roman" panose="030604020304060B0204" pitchFamily="66" charset="0"/>
            </a:endParaRPr>
          </a:p>
        </p:txBody>
      </p:sp>
      <p:pic>
        <p:nvPicPr>
          <p:cNvPr id="4" name="Slika 3">
            <a:extLst>
              <a:ext uri="{FF2B5EF4-FFF2-40B4-BE49-F238E27FC236}">
                <a16:creationId xmlns:a16="http://schemas.microsoft.com/office/drawing/2014/main" id="{345F8FF3-8DBD-4B94-A97A-2DA7BFC37129}"/>
              </a:ext>
            </a:extLst>
          </p:cNvPr>
          <p:cNvPicPr>
            <a:picLocks noChangeAspect="1"/>
          </p:cNvPicPr>
          <p:nvPr/>
        </p:nvPicPr>
        <p:blipFill>
          <a:blip r:embed="rId4"/>
          <a:stretch>
            <a:fillRect/>
          </a:stretch>
        </p:blipFill>
        <p:spPr>
          <a:xfrm rot="1011828">
            <a:off x="3584916" y="1963104"/>
            <a:ext cx="5212071" cy="2931790"/>
          </a:xfrm>
          <a:prstGeom prst="rect">
            <a:avLst/>
          </a:prstGeom>
        </p:spPr>
      </p:pic>
    </p:spTree>
    <p:extLst>
      <p:ext uri="{BB962C8B-B14F-4D97-AF65-F5344CB8AC3E}">
        <p14:creationId xmlns:p14="http://schemas.microsoft.com/office/powerpoint/2010/main" val="4258379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2" name="Pravokutnik 1"/>
          <p:cNvSpPr/>
          <p:nvPr/>
        </p:nvSpPr>
        <p:spPr>
          <a:xfrm>
            <a:off x="107504" y="312910"/>
            <a:ext cx="7250562" cy="5078313"/>
          </a:xfrm>
          <a:prstGeom prst="rect">
            <a:avLst/>
          </a:prstGeom>
        </p:spPr>
        <p:txBody>
          <a:bodyPr wrap="square">
            <a:spAutoFit/>
          </a:bodyPr>
          <a:lstStyle/>
          <a:p>
            <a:r>
              <a:rPr lang="hr-HR" sz="3600" dirty="0">
                <a:latin typeface="Informal Roman" panose="030604020304060B0204" pitchFamily="66" charset="0"/>
              </a:rPr>
              <a:t>-grijesi protiv prve zapovijedi:</a:t>
            </a:r>
          </a:p>
          <a:p>
            <a:endParaRPr lang="hr-HR" sz="3600" dirty="0">
              <a:latin typeface="Informal Roman" panose="030604020304060B0204" pitchFamily="66" charset="0"/>
            </a:endParaRPr>
          </a:p>
          <a:p>
            <a:r>
              <a:rPr lang="hr-HR" sz="3600" dirty="0">
                <a:latin typeface="Informal Roman" panose="030604020304060B0204" pitchFamily="66" charset="0"/>
              </a:rPr>
              <a:t>	-praznovjerje</a:t>
            </a:r>
          </a:p>
          <a:p>
            <a:r>
              <a:rPr lang="hr-HR" sz="3600" dirty="0">
                <a:latin typeface="Informal Roman" panose="030604020304060B0204" pitchFamily="66" charset="0"/>
              </a:rPr>
              <a:t>	-idolopoklonstvo</a:t>
            </a:r>
          </a:p>
          <a:p>
            <a:r>
              <a:rPr lang="hr-HR" sz="3600" dirty="0">
                <a:latin typeface="Informal Roman" panose="030604020304060B0204" pitchFamily="66" charset="0"/>
              </a:rPr>
              <a:t>	-magija</a:t>
            </a:r>
          </a:p>
          <a:p>
            <a:r>
              <a:rPr lang="hr-HR" sz="3600" dirty="0">
                <a:latin typeface="Informal Roman" panose="030604020304060B0204" pitchFamily="66" charset="0"/>
              </a:rPr>
              <a:t>	-spiritizam</a:t>
            </a:r>
          </a:p>
          <a:p>
            <a:r>
              <a:rPr lang="hr-HR" sz="3600" dirty="0">
                <a:latin typeface="Informal Roman" panose="030604020304060B0204" pitchFamily="66" charset="0"/>
              </a:rPr>
              <a:t>	-svetogrđe</a:t>
            </a:r>
          </a:p>
          <a:p>
            <a:r>
              <a:rPr lang="hr-HR" sz="3600" dirty="0">
                <a:latin typeface="Informal Roman" panose="030604020304060B0204" pitchFamily="66" charset="0"/>
              </a:rPr>
              <a:t>	</a:t>
            </a:r>
            <a:br>
              <a:rPr lang="hr-HR" sz="3600" dirty="0">
                <a:latin typeface="Informal Roman" panose="030604020304060B0204" pitchFamily="66" charset="0"/>
              </a:rPr>
            </a:br>
            <a:endParaRPr lang="hr-HR" sz="3600" dirty="0">
              <a:latin typeface="Informal Roman" panose="030604020304060B0204" pitchFamily="66" charset="0"/>
            </a:endParaRPr>
          </a:p>
        </p:txBody>
      </p:sp>
      <p:pic>
        <p:nvPicPr>
          <p:cNvPr id="4" name="Slika 3">
            <a:extLst>
              <a:ext uri="{FF2B5EF4-FFF2-40B4-BE49-F238E27FC236}">
                <a16:creationId xmlns:a16="http://schemas.microsoft.com/office/drawing/2014/main" id="{97116FEC-02A1-4A1B-A8D1-E38727B081AC}"/>
              </a:ext>
            </a:extLst>
          </p:cNvPr>
          <p:cNvPicPr>
            <a:picLocks noChangeAspect="1"/>
          </p:cNvPicPr>
          <p:nvPr/>
        </p:nvPicPr>
        <p:blipFill>
          <a:blip r:embed="rId4"/>
          <a:stretch>
            <a:fillRect/>
          </a:stretch>
        </p:blipFill>
        <p:spPr>
          <a:xfrm>
            <a:off x="3698241" y="1053834"/>
            <a:ext cx="5328592" cy="2997333"/>
          </a:xfrm>
          <a:prstGeom prst="rect">
            <a:avLst/>
          </a:prstGeom>
        </p:spPr>
      </p:pic>
    </p:spTree>
    <p:extLst>
      <p:ext uri="{BB962C8B-B14F-4D97-AF65-F5344CB8AC3E}">
        <p14:creationId xmlns:p14="http://schemas.microsoft.com/office/powerpoint/2010/main" val="4264062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2" name="Pravokutnik 1"/>
          <p:cNvSpPr/>
          <p:nvPr/>
        </p:nvSpPr>
        <p:spPr>
          <a:xfrm>
            <a:off x="107504" y="312910"/>
            <a:ext cx="7250562" cy="5632311"/>
          </a:xfrm>
          <a:prstGeom prst="rect">
            <a:avLst/>
          </a:prstGeom>
        </p:spPr>
        <p:txBody>
          <a:bodyPr wrap="square">
            <a:spAutoFit/>
          </a:bodyPr>
          <a:lstStyle/>
          <a:p>
            <a:r>
              <a:rPr lang="hr-HR" sz="3600" dirty="0">
                <a:latin typeface="Informal Roman" panose="030604020304060B0204" pitchFamily="66" charset="0"/>
              </a:rPr>
              <a:t>-grijesi protiv prve zapovijedi:</a:t>
            </a:r>
          </a:p>
          <a:p>
            <a:endParaRPr lang="hr-HR" sz="3600" dirty="0">
              <a:latin typeface="Informal Roman" panose="030604020304060B0204" pitchFamily="66" charset="0"/>
            </a:endParaRPr>
          </a:p>
          <a:p>
            <a:r>
              <a:rPr lang="hr-HR" sz="3600" dirty="0">
                <a:latin typeface="Informal Roman" panose="030604020304060B0204" pitchFamily="66" charset="0"/>
              </a:rPr>
              <a:t>	-praznovjerje</a:t>
            </a:r>
          </a:p>
          <a:p>
            <a:r>
              <a:rPr lang="hr-HR" sz="3600" dirty="0">
                <a:latin typeface="Informal Roman" panose="030604020304060B0204" pitchFamily="66" charset="0"/>
              </a:rPr>
              <a:t>	-idolopoklonstvo</a:t>
            </a:r>
          </a:p>
          <a:p>
            <a:r>
              <a:rPr lang="hr-HR" sz="3600" dirty="0">
                <a:latin typeface="Informal Roman" panose="030604020304060B0204" pitchFamily="66" charset="0"/>
              </a:rPr>
              <a:t>	-magija</a:t>
            </a:r>
          </a:p>
          <a:p>
            <a:r>
              <a:rPr lang="hr-HR" sz="3600" dirty="0">
                <a:latin typeface="Informal Roman" panose="030604020304060B0204" pitchFamily="66" charset="0"/>
              </a:rPr>
              <a:t>	-spiritizam</a:t>
            </a:r>
          </a:p>
          <a:p>
            <a:r>
              <a:rPr lang="hr-HR" sz="3600" dirty="0">
                <a:latin typeface="Informal Roman" panose="030604020304060B0204" pitchFamily="66" charset="0"/>
              </a:rPr>
              <a:t>	-svetogrđe</a:t>
            </a:r>
          </a:p>
          <a:p>
            <a:r>
              <a:rPr lang="hr-HR" sz="3600" dirty="0">
                <a:latin typeface="Informal Roman" panose="030604020304060B0204" pitchFamily="66" charset="0"/>
              </a:rPr>
              <a:t>	-simonija</a:t>
            </a:r>
          </a:p>
          <a:p>
            <a:r>
              <a:rPr lang="hr-HR" sz="3600" dirty="0">
                <a:latin typeface="Informal Roman" panose="030604020304060B0204" pitchFamily="66" charset="0"/>
              </a:rPr>
              <a:t>	</a:t>
            </a:r>
            <a:br>
              <a:rPr lang="hr-HR" sz="3600" dirty="0">
                <a:latin typeface="Informal Roman" panose="030604020304060B0204" pitchFamily="66" charset="0"/>
              </a:rPr>
            </a:br>
            <a:endParaRPr lang="hr-HR" sz="3600" dirty="0">
              <a:latin typeface="Informal Roman" panose="030604020304060B0204" pitchFamily="66" charset="0"/>
            </a:endParaRPr>
          </a:p>
        </p:txBody>
      </p:sp>
      <p:pic>
        <p:nvPicPr>
          <p:cNvPr id="4" name="Slika 3">
            <a:extLst>
              <a:ext uri="{FF2B5EF4-FFF2-40B4-BE49-F238E27FC236}">
                <a16:creationId xmlns:a16="http://schemas.microsoft.com/office/drawing/2014/main" id="{01C457F3-8BCA-447F-A999-EA932F243274}"/>
              </a:ext>
            </a:extLst>
          </p:cNvPr>
          <p:cNvPicPr>
            <a:picLocks noChangeAspect="1"/>
          </p:cNvPicPr>
          <p:nvPr/>
        </p:nvPicPr>
        <p:blipFill>
          <a:blip r:embed="rId4"/>
          <a:stretch>
            <a:fillRect/>
          </a:stretch>
        </p:blipFill>
        <p:spPr>
          <a:xfrm rot="1154668">
            <a:off x="3347864" y="2899398"/>
            <a:ext cx="4860032" cy="2733768"/>
          </a:xfrm>
          <a:prstGeom prst="rect">
            <a:avLst/>
          </a:prstGeom>
        </p:spPr>
      </p:pic>
    </p:spTree>
    <p:extLst>
      <p:ext uri="{BB962C8B-B14F-4D97-AF65-F5344CB8AC3E}">
        <p14:creationId xmlns:p14="http://schemas.microsoft.com/office/powerpoint/2010/main" val="2365430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2" name="Pravokutnik 1"/>
          <p:cNvSpPr/>
          <p:nvPr/>
        </p:nvSpPr>
        <p:spPr>
          <a:xfrm>
            <a:off x="107504" y="312910"/>
            <a:ext cx="7250562" cy="6186309"/>
          </a:xfrm>
          <a:prstGeom prst="rect">
            <a:avLst/>
          </a:prstGeom>
        </p:spPr>
        <p:txBody>
          <a:bodyPr wrap="square">
            <a:spAutoFit/>
          </a:bodyPr>
          <a:lstStyle/>
          <a:p>
            <a:r>
              <a:rPr lang="hr-HR" sz="3600" dirty="0">
                <a:latin typeface="Informal Roman" panose="030604020304060B0204" pitchFamily="66" charset="0"/>
              </a:rPr>
              <a:t>-grijesi protiv prve zapovijedi:</a:t>
            </a:r>
          </a:p>
          <a:p>
            <a:endParaRPr lang="hr-HR" sz="3600" dirty="0">
              <a:latin typeface="Informal Roman" panose="030604020304060B0204" pitchFamily="66" charset="0"/>
            </a:endParaRPr>
          </a:p>
          <a:p>
            <a:r>
              <a:rPr lang="hr-HR" sz="3600" dirty="0">
                <a:latin typeface="Informal Roman" panose="030604020304060B0204" pitchFamily="66" charset="0"/>
              </a:rPr>
              <a:t>	-praznovjerje</a:t>
            </a:r>
          </a:p>
          <a:p>
            <a:r>
              <a:rPr lang="hr-HR" sz="3600" dirty="0">
                <a:latin typeface="Informal Roman" panose="030604020304060B0204" pitchFamily="66" charset="0"/>
              </a:rPr>
              <a:t>	-idolopoklonstvo</a:t>
            </a:r>
          </a:p>
          <a:p>
            <a:r>
              <a:rPr lang="hr-HR" sz="3600" dirty="0">
                <a:latin typeface="Informal Roman" panose="030604020304060B0204" pitchFamily="66" charset="0"/>
              </a:rPr>
              <a:t>	-magija</a:t>
            </a:r>
          </a:p>
          <a:p>
            <a:r>
              <a:rPr lang="hr-HR" sz="3600" dirty="0">
                <a:latin typeface="Informal Roman" panose="030604020304060B0204" pitchFamily="66" charset="0"/>
              </a:rPr>
              <a:t>	-spiritizam</a:t>
            </a:r>
          </a:p>
          <a:p>
            <a:r>
              <a:rPr lang="hr-HR" sz="3600" dirty="0">
                <a:latin typeface="Informal Roman" panose="030604020304060B0204" pitchFamily="66" charset="0"/>
              </a:rPr>
              <a:t>	-svetogrđe</a:t>
            </a:r>
          </a:p>
          <a:p>
            <a:r>
              <a:rPr lang="hr-HR" sz="3600" dirty="0">
                <a:latin typeface="Informal Roman" panose="030604020304060B0204" pitchFamily="66" charset="0"/>
              </a:rPr>
              <a:t>	-simonija</a:t>
            </a:r>
          </a:p>
          <a:p>
            <a:r>
              <a:rPr lang="hr-HR" sz="3600" dirty="0">
                <a:latin typeface="Informal Roman" panose="030604020304060B0204" pitchFamily="66" charset="0"/>
              </a:rPr>
              <a:t>	-ateizam</a:t>
            </a:r>
          </a:p>
          <a:p>
            <a:br>
              <a:rPr lang="hr-HR" sz="3600" dirty="0">
                <a:latin typeface="Informal Roman" panose="030604020304060B0204" pitchFamily="66" charset="0"/>
              </a:rPr>
            </a:br>
            <a:endParaRPr lang="hr-HR" sz="3600" dirty="0">
              <a:latin typeface="Informal Roman" panose="030604020304060B0204" pitchFamily="66" charset="0"/>
            </a:endParaRPr>
          </a:p>
        </p:txBody>
      </p:sp>
    </p:spTree>
    <p:extLst>
      <p:ext uri="{BB962C8B-B14F-4D97-AF65-F5344CB8AC3E}">
        <p14:creationId xmlns:p14="http://schemas.microsoft.com/office/powerpoint/2010/main" val="587864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10263093a376be7a9f01866a19b7029-13122020 (5)">
            <a:hlinkClick r:id="" action="ppaction://media"/>
            <a:extLst>
              <a:ext uri="{FF2B5EF4-FFF2-40B4-BE49-F238E27FC236}">
                <a16:creationId xmlns:a16="http://schemas.microsoft.com/office/drawing/2014/main" id="{74B019A6-6DC1-40FF-865D-C9DD92D6BA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244" y="764704"/>
            <a:ext cx="9063525" cy="5098233"/>
          </a:xfrm>
          <a:prstGeom prst="rect">
            <a:avLst/>
          </a:prstGeom>
        </p:spPr>
      </p:pic>
    </p:spTree>
    <p:extLst>
      <p:ext uri="{BB962C8B-B14F-4D97-AF65-F5344CB8AC3E}">
        <p14:creationId xmlns:p14="http://schemas.microsoft.com/office/powerpoint/2010/main" val="20501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158825FF-4035-41C4-8823-AFCAC9D09788}"/>
              </a:ext>
            </a:extLst>
          </p:cNvPr>
          <p:cNvSpPr txBox="1"/>
          <p:nvPr/>
        </p:nvSpPr>
        <p:spPr>
          <a:xfrm>
            <a:off x="231443" y="945520"/>
            <a:ext cx="4570890" cy="5286062"/>
          </a:xfrm>
          <a:prstGeom prst="rect">
            <a:avLst/>
          </a:prstGeom>
          <a:noFill/>
        </p:spPr>
        <p:txBody>
          <a:bodyPr wrap="square">
            <a:spAutoFit/>
          </a:bodyPr>
          <a:lstStyle/>
          <a:p>
            <a:pPr algn="just"/>
            <a:r>
              <a:rPr lang="hr-HR" sz="1350" dirty="0">
                <a:solidFill>
                  <a:srgbClr val="403B38"/>
                </a:solidFill>
                <a:latin typeface="Segoe Print" panose="02000600000000000000" pitchFamily="2" charset="0"/>
              </a:rPr>
              <a:t>Zaboravljeni križ</a:t>
            </a:r>
          </a:p>
          <a:p>
            <a:pPr algn="just"/>
            <a:endParaRPr lang="hr-HR" sz="1350" dirty="0">
              <a:solidFill>
                <a:srgbClr val="403B38"/>
              </a:solidFill>
              <a:latin typeface="Segoe Print" panose="02000600000000000000" pitchFamily="2" charset="0"/>
            </a:endParaRPr>
          </a:p>
          <a:p>
            <a:pPr algn="just"/>
            <a:r>
              <a:rPr lang="hr-HR" sz="1350" dirty="0">
                <a:solidFill>
                  <a:srgbClr val="403B38"/>
                </a:solidFill>
                <a:latin typeface="Segoe Print" panose="02000600000000000000" pitchFamily="2" charset="0"/>
              </a:rPr>
              <a:t>U posljednje vrijeme ocu su poslovi išli loše. Kod kuće se stalno svađao s mamom. Zato se njihov dječak najradije skitao. I djed je bio zle volje. Stalno je pio i ubrzo umro kao da je slutio sramotu koja se nadvila nad cijelu obitelj. Na kraju su zbog dugova morali prodati i kuću. Majka je trpala posljednje stvari u veliku kutiju, a baka ju je gledala šutke, oslonjena o dovratak. Izvana se čuo zvuk automobilske sirene, znak da je tata postao nervozan. - Idem, no, idem! - mama je promrmljala sebi u bradu. Zatim je podigla glavu i odlučno rekla: - Neću se osvrnuti! - i odmah se potom osvrnula. Bio je to posljednji pogled na izgubljeni dom. Dvije su žene imale oči pune suza. Baka je još jednom duboko uzdahnula. Teška se koraka odvojila od kuhinje u kojoj je provela gotovo cijeli svoj život. Mališan odjednom spazi križ koji je nezapažen ostao visjeti na zidu pa poviče: - Bako, zaboravili smo na </a:t>
            </a:r>
            <a:r>
              <a:rPr lang="hr-HR" sz="1350" dirty="0" err="1">
                <a:solidFill>
                  <a:srgbClr val="403B38"/>
                </a:solidFill>
                <a:latin typeface="Segoe Print" panose="02000600000000000000" pitchFamily="2" charset="0"/>
              </a:rPr>
              <a:t>Bogeka</a:t>
            </a:r>
            <a:r>
              <a:rPr lang="hr-HR" sz="1350" dirty="0">
                <a:solidFill>
                  <a:srgbClr val="403B38"/>
                </a:solidFill>
                <a:latin typeface="Segoe Print" panose="02000600000000000000" pitchFamily="2" charset="0"/>
              </a:rPr>
              <a:t>! - Jesmo, dijete - odgovori tužno starica. - Da nismo zaboravili na </a:t>
            </a:r>
            <a:r>
              <a:rPr lang="hr-HR" sz="1350" dirty="0" err="1">
                <a:solidFill>
                  <a:srgbClr val="403B38"/>
                </a:solidFill>
                <a:latin typeface="Segoe Print" panose="02000600000000000000" pitchFamily="2" charset="0"/>
              </a:rPr>
              <a:t>Bogeka</a:t>
            </a:r>
            <a:r>
              <a:rPr lang="hr-HR" sz="1350" dirty="0">
                <a:solidFill>
                  <a:srgbClr val="403B38"/>
                </a:solidFill>
                <a:latin typeface="Segoe Print" panose="02000600000000000000" pitchFamily="2" charset="0"/>
              </a:rPr>
              <a:t>, sad se ne bismo morali seliti!</a:t>
            </a:r>
          </a:p>
          <a:p>
            <a:pPr algn="r"/>
            <a:r>
              <a:rPr lang="hr-HR" sz="1350" dirty="0">
                <a:solidFill>
                  <a:srgbClr val="403B38"/>
                </a:solidFill>
                <a:latin typeface="Segoe Print" panose="02000600000000000000" pitchFamily="2" charset="0"/>
              </a:rPr>
              <a:t>Božidar </a:t>
            </a:r>
            <a:r>
              <a:rPr lang="hr-HR" sz="1350" dirty="0" err="1">
                <a:solidFill>
                  <a:srgbClr val="403B38"/>
                </a:solidFill>
                <a:latin typeface="Segoe Print" panose="02000600000000000000" pitchFamily="2" charset="0"/>
              </a:rPr>
              <a:t>Prosenjak</a:t>
            </a:r>
            <a:endParaRPr lang="hr-HR" sz="1350" dirty="0">
              <a:solidFill>
                <a:srgbClr val="403B38"/>
              </a:solidFill>
              <a:latin typeface="Segoe Print" panose="02000600000000000000" pitchFamily="2" charset="0"/>
            </a:endParaRPr>
          </a:p>
        </p:txBody>
      </p:sp>
      <p:sp>
        <p:nvSpPr>
          <p:cNvPr id="4" name="TekstniOkvir 3">
            <a:extLst>
              <a:ext uri="{FF2B5EF4-FFF2-40B4-BE49-F238E27FC236}">
                <a16:creationId xmlns:a16="http://schemas.microsoft.com/office/drawing/2014/main" id="{33F79968-6D7E-4927-9341-55D43031A2BB}"/>
              </a:ext>
            </a:extLst>
          </p:cNvPr>
          <p:cNvSpPr txBox="1"/>
          <p:nvPr/>
        </p:nvSpPr>
        <p:spPr>
          <a:xfrm>
            <a:off x="5080904" y="2189802"/>
            <a:ext cx="3720613" cy="2883600"/>
          </a:xfrm>
          <a:prstGeom prst="rect">
            <a:avLst/>
          </a:prstGeom>
        </p:spPr>
        <p:txBody>
          <a:bodyPr vert="horz" lIns="68580" tIns="34290" rIns="68580" bIns="34290" rtlCol="0">
            <a:noAutofit/>
          </a:bodyPr>
          <a:lstStyle/>
          <a:p>
            <a:pPr>
              <a:lnSpc>
                <a:spcPct val="90000"/>
              </a:lnSpc>
              <a:spcAft>
                <a:spcPts val="450"/>
              </a:spcAft>
            </a:pPr>
            <a:r>
              <a:rPr lang="en-US" sz="1500" dirty="0" err="1">
                <a:solidFill>
                  <a:schemeClr val="tx1">
                    <a:alpha val="60000"/>
                  </a:schemeClr>
                </a:solidFill>
                <a:latin typeface="Segoe Print" panose="02000600000000000000" pitchFamily="2" charset="0"/>
              </a:rPr>
              <a:t>Zadatak</a:t>
            </a:r>
            <a:r>
              <a:rPr lang="en-US" sz="1500" dirty="0">
                <a:solidFill>
                  <a:schemeClr val="tx1">
                    <a:alpha val="60000"/>
                  </a:schemeClr>
                </a:solidFill>
                <a:latin typeface="Segoe Print" panose="02000600000000000000" pitchFamily="2" charset="0"/>
              </a:rPr>
              <a:t>: </a:t>
            </a:r>
          </a:p>
          <a:p>
            <a:pPr indent="-171450">
              <a:lnSpc>
                <a:spcPct val="90000"/>
              </a:lnSpc>
              <a:spcAft>
                <a:spcPts val="450"/>
              </a:spcAft>
              <a:buFont typeface="Arial" panose="020B0604020202020204" pitchFamily="34" charset="0"/>
              <a:buChar char="•"/>
            </a:pPr>
            <a:endParaRPr lang="en-US" sz="1500" dirty="0">
              <a:solidFill>
                <a:schemeClr val="tx1">
                  <a:alpha val="60000"/>
                </a:schemeClr>
              </a:solidFill>
              <a:latin typeface="Segoe Print" panose="02000600000000000000" pitchFamily="2" charset="0"/>
            </a:endParaRPr>
          </a:p>
          <a:p>
            <a:pPr>
              <a:lnSpc>
                <a:spcPct val="90000"/>
              </a:lnSpc>
              <a:spcAft>
                <a:spcPts val="450"/>
              </a:spcAft>
            </a:pPr>
            <a:r>
              <a:rPr lang="en-US" sz="1500" dirty="0" err="1">
                <a:solidFill>
                  <a:schemeClr val="tx1">
                    <a:alpha val="60000"/>
                  </a:schemeClr>
                </a:solidFill>
                <a:latin typeface="Segoe Print" panose="02000600000000000000" pitchFamily="2" charset="0"/>
              </a:rPr>
              <a:t>Pažljivo</a:t>
            </a:r>
            <a:r>
              <a:rPr lang="en-US" sz="1500" dirty="0">
                <a:solidFill>
                  <a:schemeClr val="tx1">
                    <a:alpha val="60000"/>
                  </a:schemeClr>
                </a:solidFill>
                <a:latin typeface="Segoe Print" panose="02000600000000000000" pitchFamily="2" charset="0"/>
              </a:rPr>
              <a:t> </a:t>
            </a:r>
            <a:r>
              <a:rPr lang="en-US" sz="1500" dirty="0" err="1">
                <a:solidFill>
                  <a:schemeClr val="tx1">
                    <a:alpha val="60000"/>
                  </a:schemeClr>
                </a:solidFill>
                <a:latin typeface="Segoe Print" panose="02000600000000000000" pitchFamily="2" charset="0"/>
              </a:rPr>
              <a:t>pročitaj</a:t>
            </a:r>
            <a:r>
              <a:rPr lang="en-US" sz="1500" dirty="0">
                <a:solidFill>
                  <a:schemeClr val="tx1">
                    <a:alpha val="60000"/>
                  </a:schemeClr>
                </a:solidFill>
                <a:latin typeface="Segoe Print" panose="02000600000000000000" pitchFamily="2" charset="0"/>
              </a:rPr>
              <a:t> </a:t>
            </a:r>
            <a:r>
              <a:rPr lang="en-US" sz="1500" dirty="0" err="1">
                <a:solidFill>
                  <a:schemeClr val="tx1">
                    <a:alpha val="60000"/>
                  </a:schemeClr>
                </a:solidFill>
                <a:latin typeface="Segoe Print" panose="02000600000000000000" pitchFamily="2" charset="0"/>
              </a:rPr>
              <a:t>priču</a:t>
            </a:r>
            <a:r>
              <a:rPr lang="en-US" sz="1500" dirty="0">
                <a:solidFill>
                  <a:schemeClr val="tx1">
                    <a:alpha val="60000"/>
                  </a:schemeClr>
                </a:solidFill>
                <a:latin typeface="Segoe Print" panose="02000600000000000000" pitchFamily="2" charset="0"/>
              </a:rPr>
              <a:t> „</a:t>
            </a:r>
            <a:r>
              <a:rPr lang="en-US" sz="1500" dirty="0" err="1">
                <a:solidFill>
                  <a:schemeClr val="tx1">
                    <a:alpha val="60000"/>
                  </a:schemeClr>
                </a:solidFill>
                <a:latin typeface="Segoe Print" panose="02000600000000000000" pitchFamily="2" charset="0"/>
              </a:rPr>
              <a:t>Zaboravljeni</a:t>
            </a:r>
            <a:r>
              <a:rPr lang="en-US" sz="1500" dirty="0">
                <a:solidFill>
                  <a:schemeClr val="tx1">
                    <a:alpha val="60000"/>
                  </a:schemeClr>
                </a:solidFill>
                <a:latin typeface="Segoe Print" panose="02000600000000000000" pitchFamily="2" charset="0"/>
              </a:rPr>
              <a:t> </a:t>
            </a:r>
            <a:r>
              <a:rPr lang="en-US" sz="1500" dirty="0" err="1">
                <a:solidFill>
                  <a:schemeClr val="tx1">
                    <a:alpha val="60000"/>
                  </a:schemeClr>
                </a:solidFill>
                <a:latin typeface="Segoe Print" panose="02000600000000000000" pitchFamily="2" charset="0"/>
              </a:rPr>
              <a:t>križ</a:t>
            </a:r>
            <a:r>
              <a:rPr lang="en-US" sz="1500" dirty="0">
                <a:solidFill>
                  <a:schemeClr val="tx1">
                    <a:alpha val="60000"/>
                  </a:schemeClr>
                </a:solidFill>
                <a:latin typeface="Segoe Print" panose="02000600000000000000" pitchFamily="2" charset="0"/>
              </a:rPr>
              <a:t>”. </a:t>
            </a:r>
          </a:p>
          <a:p>
            <a:pPr>
              <a:lnSpc>
                <a:spcPct val="90000"/>
              </a:lnSpc>
              <a:spcAft>
                <a:spcPts val="450"/>
              </a:spcAft>
            </a:pPr>
            <a:r>
              <a:rPr lang="en-US" sz="1500" dirty="0" err="1">
                <a:solidFill>
                  <a:schemeClr val="tx1">
                    <a:alpha val="60000"/>
                  </a:schemeClr>
                </a:solidFill>
                <a:latin typeface="Segoe Print" panose="02000600000000000000" pitchFamily="2" charset="0"/>
              </a:rPr>
              <a:t>Zatim</a:t>
            </a:r>
            <a:r>
              <a:rPr lang="en-US" sz="1500" dirty="0">
                <a:solidFill>
                  <a:schemeClr val="tx1">
                    <a:alpha val="60000"/>
                  </a:schemeClr>
                </a:solidFill>
                <a:latin typeface="Segoe Print" panose="02000600000000000000" pitchFamily="2" charset="0"/>
              </a:rPr>
              <a:t> </a:t>
            </a:r>
            <a:r>
              <a:rPr lang="en-US" sz="1500" dirty="0" err="1">
                <a:solidFill>
                  <a:schemeClr val="tx1">
                    <a:alpha val="60000"/>
                  </a:schemeClr>
                </a:solidFill>
                <a:latin typeface="Segoe Print" panose="02000600000000000000" pitchFamily="2" charset="0"/>
              </a:rPr>
              <a:t>odgovori</a:t>
            </a:r>
            <a:r>
              <a:rPr lang="en-US" sz="1500" dirty="0">
                <a:solidFill>
                  <a:schemeClr val="tx1">
                    <a:alpha val="60000"/>
                  </a:schemeClr>
                </a:solidFill>
                <a:latin typeface="Segoe Print" panose="02000600000000000000" pitchFamily="2" charset="0"/>
              </a:rPr>
              <a:t> </a:t>
            </a:r>
            <a:r>
              <a:rPr lang="en-US" sz="1500" dirty="0" err="1">
                <a:solidFill>
                  <a:schemeClr val="tx1">
                    <a:alpha val="60000"/>
                  </a:schemeClr>
                </a:solidFill>
                <a:latin typeface="Segoe Print" panose="02000600000000000000" pitchFamily="2" charset="0"/>
              </a:rPr>
              <a:t>na</a:t>
            </a:r>
            <a:r>
              <a:rPr lang="en-US" sz="1500" dirty="0">
                <a:solidFill>
                  <a:schemeClr val="tx1">
                    <a:alpha val="60000"/>
                  </a:schemeClr>
                </a:solidFill>
                <a:latin typeface="Segoe Print" panose="02000600000000000000" pitchFamily="2" charset="0"/>
              </a:rPr>
              <a:t> </a:t>
            </a:r>
            <a:r>
              <a:rPr lang="en-US" sz="1500" dirty="0" err="1">
                <a:solidFill>
                  <a:schemeClr val="tx1">
                    <a:alpha val="60000"/>
                  </a:schemeClr>
                </a:solidFill>
                <a:latin typeface="Segoe Print" panose="02000600000000000000" pitchFamily="2" charset="0"/>
              </a:rPr>
              <a:t>pitanje</a:t>
            </a:r>
            <a:r>
              <a:rPr lang="en-US" sz="1500" dirty="0">
                <a:solidFill>
                  <a:schemeClr val="tx1">
                    <a:alpha val="60000"/>
                  </a:schemeClr>
                </a:solidFill>
                <a:latin typeface="Segoe Print" panose="02000600000000000000" pitchFamily="2" charset="0"/>
              </a:rPr>
              <a:t>: </a:t>
            </a:r>
            <a:r>
              <a:rPr lang="en-US" sz="1500" b="1" dirty="0" err="1">
                <a:solidFill>
                  <a:schemeClr val="tx1">
                    <a:alpha val="60000"/>
                  </a:schemeClr>
                </a:solidFill>
                <a:latin typeface="Segoe Print" panose="02000600000000000000" pitchFamily="2" charset="0"/>
              </a:rPr>
              <a:t>Možemo</a:t>
            </a:r>
            <a:r>
              <a:rPr lang="en-US" sz="1500" b="1" dirty="0">
                <a:solidFill>
                  <a:schemeClr val="tx1">
                    <a:alpha val="60000"/>
                  </a:schemeClr>
                </a:solidFill>
                <a:latin typeface="Segoe Print" panose="02000600000000000000" pitchFamily="2" charset="0"/>
              </a:rPr>
              <a:t> li </a:t>
            </a:r>
            <a:r>
              <a:rPr lang="en-US" sz="1500" b="1" dirty="0" err="1">
                <a:solidFill>
                  <a:schemeClr val="tx1">
                    <a:alpha val="60000"/>
                  </a:schemeClr>
                </a:solidFill>
                <a:latin typeface="Segoe Print" panose="02000600000000000000" pitchFamily="2" charset="0"/>
              </a:rPr>
              <a:t>živjeti</a:t>
            </a:r>
            <a:r>
              <a:rPr lang="en-US" sz="1500" b="1" dirty="0">
                <a:solidFill>
                  <a:schemeClr val="tx1">
                    <a:alpha val="60000"/>
                  </a:schemeClr>
                </a:solidFill>
                <a:latin typeface="Segoe Print" panose="02000600000000000000" pitchFamily="2" charset="0"/>
              </a:rPr>
              <a:t> dobro bez B</a:t>
            </a:r>
            <a:r>
              <a:rPr lang="hr-HR" sz="1500" b="1" dirty="0">
                <a:solidFill>
                  <a:schemeClr val="tx1">
                    <a:alpha val="60000"/>
                  </a:schemeClr>
                </a:solidFill>
                <a:latin typeface="Segoe Print" panose="02000600000000000000" pitchFamily="2" charset="0"/>
              </a:rPr>
              <a:t>o</a:t>
            </a:r>
            <a:r>
              <a:rPr lang="en-US" sz="1500" b="1" dirty="0" err="1">
                <a:solidFill>
                  <a:schemeClr val="tx1">
                    <a:alpha val="60000"/>
                  </a:schemeClr>
                </a:solidFill>
                <a:latin typeface="Segoe Print" panose="02000600000000000000" pitchFamily="2" charset="0"/>
              </a:rPr>
              <a:t>ga</a:t>
            </a:r>
            <a:r>
              <a:rPr lang="en-US" sz="1500" b="1" dirty="0">
                <a:solidFill>
                  <a:schemeClr val="tx1">
                    <a:alpha val="60000"/>
                  </a:schemeClr>
                </a:solidFill>
                <a:latin typeface="Segoe Print" panose="02000600000000000000" pitchFamily="2" charset="0"/>
              </a:rPr>
              <a:t>? </a:t>
            </a:r>
          </a:p>
          <a:p>
            <a:pPr>
              <a:lnSpc>
                <a:spcPct val="90000"/>
              </a:lnSpc>
              <a:spcAft>
                <a:spcPts val="450"/>
              </a:spcAft>
            </a:pPr>
            <a:r>
              <a:rPr lang="en-US" sz="1500" dirty="0" err="1">
                <a:solidFill>
                  <a:schemeClr val="tx1">
                    <a:alpha val="60000"/>
                  </a:schemeClr>
                </a:solidFill>
                <a:latin typeface="Segoe Print" panose="02000600000000000000" pitchFamily="2" charset="0"/>
              </a:rPr>
              <a:t>Svoj</a:t>
            </a:r>
            <a:r>
              <a:rPr lang="en-US" sz="1500" dirty="0">
                <a:solidFill>
                  <a:schemeClr val="tx1">
                    <a:alpha val="60000"/>
                  </a:schemeClr>
                </a:solidFill>
                <a:latin typeface="Segoe Print" panose="02000600000000000000" pitchFamily="2" charset="0"/>
              </a:rPr>
              <a:t> </a:t>
            </a:r>
            <a:r>
              <a:rPr lang="en-US" sz="1500" dirty="0" err="1">
                <a:solidFill>
                  <a:schemeClr val="tx1">
                    <a:alpha val="60000"/>
                  </a:schemeClr>
                </a:solidFill>
                <a:latin typeface="Segoe Print" panose="02000600000000000000" pitchFamily="2" charset="0"/>
              </a:rPr>
              <a:t>odgovor</a:t>
            </a:r>
            <a:r>
              <a:rPr lang="en-US" sz="1500" dirty="0">
                <a:solidFill>
                  <a:schemeClr val="tx1">
                    <a:alpha val="60000"/>
                  </a:schemeClr>
                </a:solidFill>
                <a:latin typeface="Segoe Print" panose="02000600000000000000" pitchFamily="2" charset="0"/>
              </a:rPr>
              <a:t> </a:t>
            </a:r>
            <a:r>
              <a:rPr lang="en-US" sz="1500" dirty="0" err="1">
                <a:solidFill>
                  <a:schemeClr val="tx1">
                    <a:alpha val="60000"/>
                  </a:schemeClr>
                </a:solidFill>
                <a:latin typeface="Segoe Print" panose="02000600000000000000" pitchFamily="2" charset="0"/>
              </a:rPr>
              <a:t>obrazloži</a:t>
            </a:r>
            <a:r>
              <a:rPr lang="en-US" sz="1500" dirty="0">
                <a:solidFill>
                  <a:schemeClr val="tx1">
                    <a:alpha val="60000"/>
                  </a:schemeClr>
                </a:solidFill>
                <a:latin typeface="Segoe Print" panose="02000600000000000000" pitchFamily="2" charset="0"/>
              </a:rPr>
              <a:t> u </a:t>
            </a:r>
            <a:r>
              <a:rPr lang="en-US" sz="1500" dirty="0" err="1">
                <a:solidFill>
                  <a:schemeClr val="tx1">
                    <a:alpha val="60000"/>
                  </a:schemeClr>
                </a:solidFill>
                <a:latin typeface="Segoe Print" panose="02000600000000000000" pitchFamily="2" charset="0"/>
              </a:rPr>
              <a:t>nekoliko</a:t>
            </a:r>
            <a:r>
              <a:rPr lang="en-US" sz="1500" dirty="0">
                <a:solidFill>
                  <a:schemeClr val="tx1">
                    <a:alpha val="60000"/>
                  </a:schemeClr>
                </a:solidFill>
                <a:latin typeface="Segoe Print" panose="02000600000000000000" pitchFamily="2" charset="0"/>
              </a:rPr>
              <a:t> </a:t>
            </a:r>
            <a:r>
              <a:rPr lang="en-US" sz="1500" dirty="0" err="1">
                <a:solidFill>
                  <a:schemeClr val="tx1">
                    <a:alpha val="60000"/>
                  </a:schemeClr>
                </a:solidFill>
                <a:latin typeface="Segoe Print" panose="02000600000000000000" pitchFamily="2" charset="0"/>
              </a:rPr>
              <a:t>rečenica</a:t>
            </a:r>
            <a:r>
              <a:rPr lang="en-US" sz="1500" dirty="0">
                <a:solidFill>
                  <a:schemeClr val="tx1">
                    <a:alpha val="60000"/>
                  </a:schemeClr>
                </a:solidFill>
                <a:latin typeface="Segoe Print" panose="02000600000000000000" pitchFamily="2" charset="0"/>
              </a:rPr>
              <a:t>.</a:t>
            </a:r>
            <a:endParaRPr lang="hr-HR" sz="1500" dirty="0">
              <a:solidFill>
                <a:schemeClr val="tx1">
                  <a:alpha val="60000"/>
                </a:schemeClr>
              </a:solidFill>
              <a:latin typeface="Segoe Print" panose="02000600000000000000" pitchFamily="2" charset="0"/>
            </a:endParaRPr>
          </a:p>
          <a:p>
            <a:pPr>
              <a:lnSpc>
                <a:spcPct val="90000"/>
              </a:lnSpc>
              <a:spcAft>
                <a:spcPts val="450"/>
              </a:spcAft>
            </a:pPr>
            <a:r>
              <a:rPr lang="hr-HR" sz="1500" dirty="0">
                <a:solidFill>
                  <a:schemeClr val="tx1">
                    <a:alpha val="60000"/>
                  </a:schemeClr>
                </a:solidFill>
                <a:latin typeface="Segoe Print" panose="02000600000000000000" pitchFamily="2" charset="0"/>
              </a:rPr>
              <a:t>Zadaću pošalji vjeroučitelju.</a:t>
            </a:r>
            <a:endParaRPr lang="en-US" sz="1500" dirty="0">
              <a:solidFill>
                <a:schemeClr val="tx1">
                  <a:alpha val="60000"/>
                </a:schemeClr>
              </a:solidFill>
              <a:latin typeface="Segoe Print" panose="02000600000000000000" pitchFamily="2" charset="0"/>
            </a:endParaRPr>
          </a:p>
        </p:txBody>
      </p:sp>
    </p:spTree>
    <p:extLst>
      <p:ext uri="{BB962C8B-B14F-4D97-AF65-F5344CB8AC3E}">
        <p14:creationId xmlns:p14="http://schemas.microsoft.com/office/powerpoint/2010/main" val="2512288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Slika na kojoj se prikazuje tekst, znak, na otvorenom, snimka zaslona&#10;&#10;Opis je automatski generiran">
            <a:extLst>
              <a:ext uri="{FF2B5EF4-FFF2-40B4-BE49-F238E27FC236}">
                <a16:creationId xmlns:a16="http://schemas.microsoft.com/office/drawing/2014/main" id="{DE75C116-0FEE-4C56-8177-847FE7148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736052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0CD7A237-9644-4332-A4BD-CB9F18361D71}"/>
              </a:ext>
            </a:extLst>
          </p:cNvPr>
          <p:cNvPicPr>
            <a:picLocks noChangeAspect="1"/>
          </p:cNvPicPr>
          <p:nvPr/>
        </p:nvPicPr>
        <p:blipFill>
          <a:blip r:embed="rId2"/>
          <a:stretch>
            <a:fillRect/>
          </a:stretch>
        </p:blipFill>
        <p:spPr>
          <a:xfrm>
            <a:off x="1997213" y="0"/>
            <a:ext cx="5149573" cy="6858000"/>
          </a:xfrm>
          <a:prstGeom prst="rect">
            <a:avLst/>
          </a:prstGeom>
        </p:spPr>
      </p:pic>
    </p:spTree>
    <p:extLst>
      <p:ext uri="{BB962C8B-B14F-4D97-AF65-F5344CB8AC3E}">
        <p14:creationId xmlns:p14="http://schemas.microsoft.com/office/powerpoint/2010/main" val="64043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D3FBFC8A-F3BC-4486-AC53-A2709905592E}"/>
              </a:ext>
            </a:extLst>
          </p:cNvPr>
          <p:cNvPicPr>
            <a:picLocks noChangeAspect="1"/>
          </p:cNvPicPr>
          <p:nvPr/>
        </p:nvPicPr>
        <p:blipFill>
          <a:blip r:embed="rId2"/>
          <a:stretch>
            <a:fillRect/>
          </a:stretch>
        </p:blipFill>
        <p:spPr>
          <a:xfrm>
            <a:off x="18617" y="857250"/>
            <a:ext cx="9144000" cy="5143500"/>
          </a:xfrm>
          <a:prstGeom prst="rect">
            <a:avLst/>
          </a:prstGeom>
        </p:spPr>
      </p:pic>
      <p:sp>
        <p:nvSpPr>
          <p:cNvPr id="3" name="Pravokutnik 2">
            <a:extLst>
              <a:ext uri="{FF2B5EF4-FFF2-40B4-BE49-F238E27FC236}">
                <a16:creationId xmlns:a16="http://schemas.microsoft.com/office/drawing/2014/main" id="{5BCE2E0D-3B30-4558-BE63-18FA1D2F0C4D}"/>
              </a:ext>
            </a:extLst>
          </p:cNvPr>
          <p:cNvSpPr/>
          <p:nvPr/>
        </p:nvSpPr>
        <p:spPr>
          <a:xfrm>
            <a:off x="0" y="5301208"/>
            <a:ext cx="5220072" cy="6995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54314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BDC799FB-72A1-49DF-939B-020E5AD47BA5}"/>
              </a:ext>
            </a:extLst>
          </p:cNvPr>
          <p:cNvPicPr>
            <a:picLocks noChangeAspect="1"/>
          </p:cNvPicPr>
          <p:nvPr/>
        </p:nvPicPr>
        <p:blipFill>
          <a:blip r:embed="rId2"/>
          <a:stretch>
            <a:fillRect/>
          </a:stretch>
        </p:blipFill>
        <p:spPr>
          <a:xfrm>
            <a:off x="0" y="857250"/>
            <a:ext cx="9144000" cy="5143500"/>
          </a:xfrm>
          <a:prstGeom prst="rect">
            <a:avLst/>
          </a:prstGeom>
        </p:spPr>
      </p:pic>
      <p:sp>
        <p:nvSpPr>
          <p:cNvPr id="3" name="Pravokutnik 2">
            <a:extLst>
              <a:ext uri="{FF2B5EF4-FFF2-40B4-BE49-F238E27FC236}">
                <a16:creationId xmlns:a16="http://schemas.microsoft.com/office/drawing/2014/main" id="{E4B4BC90-6390-46B6-882E-6EFD4D1FE71A}"/>
              </a:ext>
            </a:extLst>
          </p:cNvPr>
          <p:cNvSpPr/>
          <p:nvPr/>
        </p:nvSpPr>
        <p:spPr>
          <a:xfrm>
            <a:off x="0" y="5301208"/>
            <a:ext cx="5220072" cy="6995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322987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EB17FF2E-3F49-4E27-AAC3-95F89D4534B7}"/>
              </a:ext>
            </a:extLst>
          </p:cNvPr>
          <p:cNvSpPr txBox="1"/>
          <p:nvPr/>
        </p:nvSpPr>
        <p:spPr>
          <a:xfrm>
            <a:off x="107504" y="582067"/>
            <a:ext cx="8712968" cy="5693866"/>
          </a:xfrm>
          <a:prstGeom prst="rect">
            <a:avLst/>
          </a:prstGeom>
          <a:noFill/>
        </p:spPr>
        <p:txBody>
          <a:bodyPr wrap="square">
            <a:spAutoFit/>
          </a:bodyPr>
          <a:lstStyle/>
          <a:p>
            <a:pPr marL="514350" indent="-514350">
              <a:buAutoNum type="arabicPeriod"/>
            </a:pPr>
            <a:r>
              <a:rPr lang="hr-HR" sz="2800" i="1" dirty="0">
                <a:solidFill>
                  <a:srgbClr val="222222"/>
                </a:solidFill>
                <a:latin typeface="Segoe Print" panose="02000600000000000000" pitchFamily="2" charset="0"/>
              </a:rPr>
              <a:t>Ja sam Gospodin, Bog tvoj, nemaj drugih bogova uz mene!</a:t>
            </a:r>
          </a:p>
          <a:p>
            <a:pPr marL="514350" indent="-514350">
              <a:buAutoNum type="arabicPeriod"/>
            </a:pPr>
            <a:r>
              <a:rPr lang="hr-HR" sz="2800" i="1" dirty="0">
                <a:solidFill>
                  <a:srgbClr val="222222"/>
                </a:solidFill>
                <a:latin typeface="Segoe Print" panose="02000600000000000000" pitchFamily="2" charset="0"/>
              </a:rPr>
              <a:t>Ne izusti imena Gospodina, Boga svoga, uzalud!</a:t>
            </a:r>
          </a:p>
          <a:p>
            <a:pPr marL="514350" indent="-514350">
              <a:buAutoNum type="arabicPeriod"/>
            </a:pPr>
            <a:r>
              <a:rPr lang="hr-HR" sz="2800" i="1" dirty="0">
                <a:solidFill>
                  <a:srgbClr val="222222"/>
                </a:solidFill>
                <a:latin typeface="Segoe Print" panose="02000600000000000000" pitchFamily="2" charset="0"/>
              </a:rPr>
              <a:t>Spomeni se da svetkuješ dan Gospodnji!</a:t>
            </a:r>
          </a:p>
          <a:p>
            <a:pPr marL="514350" indent="-514350">
              <a:buAutoNum type="arabicPeriod"/>
            </a:pPr>
            <a:r>
              <a:rPr lang="hr-HR" sz="2800" i="1" dirty="0">
                <a:solidFill>
                  <a:srgbClr val="222222"/>
                </a:solidFill>
                <a:latin typeface="Segoe Print" panose="02000600000000000000" pitchFamily="2" charset="0"/>
              </a:rPr>
              <a:t>Poštuj oca i majku da dugo živiš i dobro ti bude na zemlji!</a:t>
            </a:r>
          </a:p>
          <a:p>
            <a:pPr marL="514350" indent="-514350">
              <a:buAutoNum type="arabicPeriod"/>
            </a:pPr>
            <a:r>
              <a:rPr lang="hr-HR" sz="2800" i="1" dirty="0">
                <a:solidFill>
                  <a:srgbClr val="222222"/>
                </a:solidFill>
                <a:latin typeface="Segoe Print" panose="02000600000000000000" pitchFamily="2" charset="0"/>
              </a:rPr>
              <a:t>Ne ubij!</a:t>
            </a:r>
          </a:p>
          <a:p>
            <a:pPr marL="514350" indent="-514350">
              <a:buAutoNum type="arabicPeriod"/>
            </a:pPr>
            <a:r>
              <a:rPr lang="hr-HR" sz="2800" i="1" dirty="0">
                <a:solidFill>
                  <a:srgbClr val="222222"/>
                </a:solidFill>
                <a:latin typeface="Segoe Print" panose="02000600000000000000" pitchFamily="2" charset="0"/>
              </a:rPr>
              <a:t>Ne sagriješi bludno!</a:t>
            </a:r>
          </a:p>
          <a:p>
            <a:pPr marL="514350" indent="-514350">
              <a:buFontTx/>
              <a:buAutoNum type="arabicPeriod"/>
            </a:pPr>
            <a:r>
              <a:rPr lang="hr-HR" sz="2800" i="1" dirty="0">
                <a:solidFill>
                  <a:srgbClr val="222222"/>
                </a:solidFill>
                <a:latin typeface="Segoe Print" panose="02000600000000000000" pitchFamily="2" charset="0"/>
              </a:rPr>
              <a:t>Ne ukradi!</a:t>
            </a:r>
            <a:endParaRPr lang="hr-HR" sz="2800" dirty="0"/>
          </a:p>
          <a:p>
            <a:pPr marL="514350" indent="-514350">
              <a:buFontTx/>
              <a:buAutoNum type="arabicPeriod"/>
            </a:pPr>
            <a:r>
              <a:rPr lang="hr-HR" sz="2800" i="1" dirty="0">
                <a:solidFill>
                  <a:srgbClr val="222222"/>
                </a:solidFill>
                <a:latin typeface="Segoe Print" panose="02000600000000000000" pitchFamily="2" charset="0"/>
              </a:rPr>
              <a:t>Ne reci lažna svjedočanstva!</a:t>
            </a:r>
          </a:p>
          <a:p>
            <a:pPr marL="514350" indent="-514350">
              <a:buFontTx/>
              <a:buAutoNum type="arabicPeriod"/>
            </a:pPr>
            <a:r>
              <a:rPr lang="hr-HR" sz="2800" i="1" dirty="0">
                <a:solidFill>
                  <a:srgbClr val="222222"/>
                </a:solidFill>
                <a:latin typeface="Segoe Print" panose="02000600000000000000" pitchFamily="2" charset="0"/>
              </a:rPr>
              <a:t>Ne poželi tuđeg ženidbenog druga!</a:t>
            </a:r>
          </a:p>
          <a:p>
            <a:pPr marL="514350" indent="-514350">
              <a:buFontTx/>
              <a:buAutoNum type="arabicPeriod"/>
            </a:pPr>
            <a:r>
              <a:rPr lang="hr-HR" sz="2800" i="1" dirty="0">
                <a:solidFill>
                  <a:srgbClr val="222222"/>
                </a:solidFill>
                <a:latin typeface="Segoe Print" panose="02000600000000000000" pitchFamily="2" charset="0"/>
              </a:rPr>
              <a:t> Ne poželi nikakve tuđe stvari!</a:t>
            </a:r>
            <a:endParaRPr lang="hr-HR" sz="2800" dirty="0">
              <a:solidFill>
                <a:srgbClr val="222222"/>
              </a:solidFill>
              <a:latin typeface="Segoe Print" panose="02000600000000000000" pitchFamily="2" charset="0"/>
            </a:endParaRPr>
          </a:p>
        </p:txBody>
      </p:sp>
    </p:spTree>
    <p:extLst>
      <p:ext uri="{BB962C8B-B14F-4D97-AF65-F5344CB8AC3E}">
        <p14:creationId xmlns:p14="http://schemas.microsoft.com/office/powerpoint/2010/main" val="1155391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EB17FF2E-3F49-4E27-AAC3-95F89D4534B7}"/>
              </a:ext>
            </a:extLst>
          </p:cNvPr>
          <p:cNvSpPr txBox="1"/>
          <p:nvPr/>
        </p:nvSpPr>
        <p:spPr>
          <a:xfrm>
            <a:off x="107504" y="116632"/>
            <a:ext cx="8712968" cy="6555641"/>
          </a:xfrm>
          <a:prstGeom prst="rect">
            <a:avLst/>
          </a:prstGeom>
          <a:noFill/>
        </p:spPr>
        <p:txBody>
          <a:bodyPr wrap="square">
            <a:spAutoFit/>
          </a:bodyPr>
          <a:lstStyle/>
          <a:p>
            <a:pPr marL="514350" indent="-514350">
              <a:buAutoNum type="arabicPeriod"/>
            </a:pPr>
            <a:r>
              <a:rPr lang="hr-HR" sz="2800" i="1" dirty="0">
                <a:solidFill>
                  <a:srgbClr val="222222"/>
                </a:solidFill>
                <a:latin typeface="Segoe Print" panose="02000600000000000000" pitchFamily="2" charset="0"/>
              </a:rPr>
              <a:t>Ja sam Gospodin, Bog tvoj, nemaj drugih bogova uz mene!</a:t>
            </a:r>
          </a:p>
          <a:p>
            <a:pPr marL="514350" indent="-514350">
              <a:buAutoNum type="arabicPeriod"/>
            </a:pPr>
            <a:r>
              <a:rPr lang="hr-HR" sz="2800" i="1" dirty="0">
                <a:solidFill>
                  <a:srgbClr val="222222"/>
                </a:solidFill>
                <a:latin typeface="Segoe Print" panose="02000600000000000000" pitchFamily="2" charset="0"/>
              </a:rPr>
              <a:t>Ne izusti imena Gospodina, Boga svoga, uzalud!</a:t>
            </a:r>
          </a:p>
          <a:p>
            <a:pPr marL="514350" indent="-514350">
              <a:buAutoNum type="arabicPeriod"/>
            </a:pPr>
            <a:r>
              <a:rPr lang="hr-HR" sz="2800" i="1" dirty="0">
                <a:solidFill>
                  <a:srgbClr val="222222"/>
                </a:solidFill>
                <a:latin typeface="Segoe Print" panose="02000600000000000000" pitchFamily="2" charset="0"/>
              </a:rPr>
              <a:t>Spomeni se da svetkuješ dan Gospodnji!</a:t>
            </a:r>
          </a:p>
          <a:p>
            <a:pPr marL="514350" indent="-514350">
              <a:buAutoNum type="arabicPeriod"/>
            </a:pPr>
            <a:endParaRPr lang="hr-HR" sz="2800" i="1" dirty="0">
              <a:solidFill>
                <a:srgbClr val="222222"/>
              </a:solidFill>
              <a:latin typeface="Segoe Print" panose="02000600000000000000" pitchFamily="2" charset="0"/>
            </a:endParaRPr>
          </a:p>
          <a:p>
            <a:pPr marL="514350" indent="-514350">
              <a:buAutoNum type="arabicPeriod"/>
            </a:pPr>
            <a:endParaRPr lang="hr-HR" sz="2800" i="1" dirty="0">
              <a:solidFill>
                <a:srgbClr val="222222"/>
              </a:solidFill>
              <a:latin typeface="Segoe Print" panose="02000600000000000000" pitchFamily="2" charset="0"/>
            </a:endParaRPr>
          </a:p>
          <a:p>
            <a:pPr marL="514350" indent="-514350">
              <a:buAutoNum type="arabicPeriod"/>
            </a:pPr>
            <a:r>
              <a:rPr lang="hr-HR" sz="2800" i="1" dirty="0">
                <a:solidFill>
                  <a:srgbClr val="222222"/>
                </a:solidFill>
                <a:latin typeface="Segoe Print" panose="02000600000000000000" pitchFamily="2" charset="0"/>
              </a:rPr>
              <a:t>Poštuj oca i majku da dugo živiš i dobro ti bude na zemlji!</a:t>
            </a:r>
          </a:p>
          <a:p>
            <a:pPr marL="514350" indent="-514350">
              <a:buAutoNum type="arabicPeriod"/>
            </a:pPr>
            <a:r>
              <a:rPr lang="hr-HR" sz="2800" i="1" dirty="0">
                <a:solidFill>
                  <a:srgbClr val="222222"/>
                </a:solidFill>
                <a:latin typeface="Segoe Print" panose="02000600000000000000" pitchFamily="2" charset="0"/>
              </a:rPr>
              <a:t>Ne ubij!</a:t>
            </a:r>
          </a:p>
          <a:p>
            <a:pPr marL="514350" indent="-514350">
              <a:buAutoNum type="arabicPeriod"/>
            </a:pPr>
            <a:r>
              <a:rPr lang="hr-HR" sz="2800" i="1" dirty="0">
                <a:solidFill>
                  <a:srgbClr val="222222"/>
                </a:solidFill>
                <a:latin typeface="Segoe Print" panose="02000600000000000000" pitchFamily="2" charset="0"/>
              </a:rPr>
              <a:t>Ne sagriješi bludno!</a:t>
            </a:r>
          </a:p>
          <a:p>
            <a:pPr marL="514350" indent="-514350">
              <a:buFontTx/>
              <a:buAutoNum type="arabicPeriod"/>
            </a:pPr>
            <a:r>
              <a:rPr lang="hr-HR" sz="2800" i="1" dirty="0">
                <a:solidFill>
                  <a:srgbClr val="222222"/>
                </a:solidFill>
                <a:latin typeface="Segoe Print" panose="02000600000000000000" pitchFamily="2" charset="0"/>
              </a:rPr>
              <a:t>Ne ukradi!</a:t>
            </a:r>
            <a:endParaRPr lang="hr-HR" sz="2800" dirty="0"/>
          </a:p>
          <a:p>
            <a:pPr marL="514350" indent="-514350">
              <a:buFontTx/>
              <a:buAutoNum type="arabicPeriod"/>
            </a:pPr>
            <a:r>
              <a:rPr lang="hr-HR" sz="2800" i="1" dirty="0">
                <a:solidFill>
                  <a:srgbClr val="222222"/>
                </a:solidFill>
                <a:latin typeface="Segoe Print" panose="02000600000000000000" pitchFamily="2" charset="0"/>
              </a:rPr>
              <a:t>Ne reci lažna svjedočanstva!</a:t>
            </a:r>
          </a:p>
          <a:p>
            <a:pPr marL="514350" indent="-514350">
              <a:buFontTx/>
              <a:buAutoNum type="arabicPeriod"/>
            </a:pPr>
            <a:r>
              <a:rPr lang="hr-HR" sz="2800" i="1" dirty="0">
                <a:solidFill>
                  <a:srgbClr val="222222"/>
                </a:solidFill>
                <a:latin typeface="Segoe Print" panose="02000600000000000000" pitchFamily="2" charset="0"/>
              </a:rPr>
              <a:t>Ne poželi tuđeg ženidbenog druga!</a:t>
            </a:r>
          </a:p>
          <a:p>
            <a:pPr marL="514350" indent="-514350">
              <a:buFontTx/>
              <a:buAutoNum type="arabicPeriod"/>
            </a:pPr>
            <a:r>
              <a:rPr lang="hr-HR" sz="2800" i="1" dirty="0">
                <a:solidFill>
                  <a:srgbClr val="222222"/>
                </a:solidFill>
                <a:latin typeface="Segoe Print" panose="02000600000000000000" pitchFamily="2" charset="0"/>
              </a:rPr>
              <a:t> Ne poželi nikakve tuđe stvari!</a:t>
            </a:r>
            <a:endParaRPr lang="hr-HR" sz="2800" dirty="0">
              <a:solidFill>
                <a:srgbClr val="222222"/>
              </a:solidFill>
              <a:latin typeface="Segoe Print" panose="02000600000000000000" pitchFamily="2" charset="0"/>
            </a:endParaRPr>
          </a:p>
        </p:txBody>
      </p:sp>
    </p:spTree>
    <p:extLst>
      <p:ext uri="{BB962C8B-B14F-4D97-AF65-F5344CB8AC3E}">
        <p14:creationId xmlns:p14="http://schemas.microsoft.com/office/powerpoint/2010/main" val="287324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1597062" y="69086"/>
            <a:ext cx="5776931" cy="7871834"/>
          </a:xfrm>
          <a:prstGeom prst="rect">
            <a:avLst/>
          </a:prstGeom>
          <a:ln>
            <a:noFill/>
          </a:ln>
          <a:effectLst>
            <a:softEdge rad="635000"/>
          </a:effectLst>
        </p:spPr>
      </p:pic>
      <p:sp>
        <p:nvSpPr>
          <p:cNvPr id="9" name="TekstniOkvir 8"/>
          <p:cNvSpPr txBox="1"/>
          <p:nvPr/>
        </p:nvSpPr>
        <p:spPr>
          <a:xfrm>
            <a:off x="102167" y="116632"/>
            <a:ext cx="9161755" cy="707886"/>
          </a:xfrm>
          <a:prstGeom prst="rect">
            <a:avLst/>
          </a:prstGeom>
          <a:noFill/>
        </p:spPr>
        <p:txBody>
          <a:bodyPr wrap="square" rtlCol="0">
            <a:spAutoFit/>
          </a:bodyPr>
          <a:lstStyle/>
          <a:p>
            <a:pPr algn="ctr"/>
            <a:r>
              <a:rPr lang="hr-HR" sz="4000" b="1" dirty="0">
                <a:latin typeface="Segoe Print" panose="02000600000000000000" pitchFamily="2" charset="0"/>
              </a:rPr>
              <a:t>LJUBI BOGA IZNAD SVEGA</a:t>
            </a:r>
          </a:p>
        </p:txBody>
      </p:sp>
      <p:sp>
        <p:nvSpPr>
          <p:cNvPr id="4" name="TekstniOkvir 3"/>
          <p:cNvSpPr txBox="1"/>
          <p:nvPr/>
        </p:nvSpPr>
        <p:spPr>
          <a:xfrm>
            <a:off x="69841" y="1246704"/>
            <a:ext cx="9048324" cy="1077218"/>
          </a:xfrm>
          <a:prstGeom prst="rect">
            <a:avLst/>
          </a:prstGeom>
          <a:noFill/>
        </p:spPr>
        <p:txBody>
          <a:bodyPr wrap="square" rtlCol="0">
            <a:spAutoFit/>
          </a:bodyPr>
          <a:lstStyle/>
          <a:p>
            <a:r>
              <a:rPr lang="hr-HR" sz="3200" dirty="0">
                <a:latin typeface="Segoe Print" panose="02000600000000000000" pitchFamily="2" charset="0"/>
              </a:rPr>
              <a:t>JA SAM GOSPODIN BOG TVOJ, NEMAJ DRUGIH BOGOVA UZ MENE!</a:t>
            </a:r>
          </a:p>
        </p:txBody>
      </p:sp>
    </p:spTree>
    <p:extLst>
      <p:ext uri="{BB962C8B-B14F-4D97-AF65-F5344CB8AC3E}">
        <p14:creationId xmlns:p14="http://schemas.microsoft.com/office/powerpoint/2010/main" val="2625161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BKTT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033" y="188640"/>
            <a:ext cx="10396781" cy="6552728"/>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1403648" y="1629768"/>
            <a:ext cx="6408712" cy="4465637"/>
          </a:xfrm>
        </p:spPr>
        <p:txBody>
          <a:bodyPr>
            <a:noAutofit/>
          </a:bodyPr>
          <a:lstStyle/>
          <a:p>
            <a:r>
              <a:rPr lang="hr-HR" altLang="sr-Latn-RS" sz="3200" b="1" dirty="0">
                <a:effectLst>
                  <a:outerShdw blurRad="38100" dist="38100" dir="2700000" algn="tl">
                    <a:srgbClr val="FFFFFF"/>
                  </a:outerShdw>
                </a:effectLst>
                <a:latin typeface="Informal Roman" panose="030604020304060B0204" pitchFamily="66" charset="0"/>
              </a:rPr>
              <a:t>"Ja sam Jahve, Bog tvoj, koji sam te izveo iz zemlje egipatske, iz kuće ropstva. Nemoj imati drugih bogova uz mene.</a:t>
            </a:r>
            <a:br>
              <a:rPr lang="hr-HR" altLang="sr-Latn-RS" sz="3200" b="1" dirty="0">
                <a:effectLst>
                  <a:outerShdw blurRad="38100" dist="38100" dir="2700000" algn="tl">
                    <a:srgbClr val="FFFFFF"/>
                  </a:outerShdw>
                </a:effectLst>
                <a:latin typeface="Informal Roman" panose="030604020304060B0204" pitchFamily="66" charset="0"/>
              </a:rPr>
            </a:br>
            <a:r>
              <a:rPr lang="hr-HR" altLang="sr-Latn-RS" sz="3200" b="1" dirty="0">
                <a:effectLst>
                  <a:outerShdw blurRad="38100" dist="38100" dir="2700000" algn="tl">
                    <a:srgbClr val="FFFFFF"/>
                  </a:outerShdw>
                </a:effectLst>
                <a:latin typeface="Informal Roman" panose="030604020304060B0204" pitchFamily="66" charset="0"/>
              </a:rPr>
              <a:t>Ne pravi sebi lika ni obličja bilo čega što je gore na nebu, ili dolje na zemlji, ili u vodama pod zemljom. Ne klanjaj im se niti im služi. Jer ja, Jahve, Bog tvoj, Bog sam ljubomoran.</a:t>
            </a:r>
            <a:br>
              <a:rPr lang="hr-HR" altLang="sr-Latn-RS" sz="3200" b="1" dirty="0">
                <a:effectLst>
                  <a:outerShdw blurRad="38100" dist="38100" dir="2700000" algn="tl">
                    <a:srgbClr val="FFFFFF"/>
                  </a:outerShdw>
                </a:effectLst>
                <a:latin typeface="Informal Roman" panose="030604020304060B0204" pitchFamily="66" charset="0"/>
              </a:rPr>
            </a:br>
            <a:br>
              <a:rPr lang="hr-HR" altLang="sr-Latn-RS" sz="3200" b="1" dirty="0">
                <a:effectLst>
                  <a:outerShdw blurRad="38100" dist="38100" dir="2700000" algn="tl">
                    <a:srgbClr val="FFFFFF"/>
                  </a:outerShdw>
                </a:effectLst>
                <a:latin typeface="Informal Roman" panose="030604020304060B0204" pitchFamily="66" charset="0"/>
              </a:rPr>
            </a:br>
            <a:r>
              <a:rPr lang="hr-HR" altLang="sr-Latn-RS" sz="3200" b="1" dirty="0">
                <a:effectLst>
                  <a:outerShdw blurRad="38100" dist="38100" dir="2700000" algn="tl">
                    <a:srgbClr val="FFFFFF"/>
                  </a:outerShdw>
                </a:effectLst>
                <a:latin typeface="Informal Roman" panose="030604020304060B0204" pitchFamily="66" charset="0"/>
              </a:rPr>
              <a:t>				Izl 20,2-5 </a:t>
            </a:r>
            <a:endParaRPr lang="hr-HR" altLang="sr-Latn-RS" sz="3200" dirty="0">
              <a:latin typeface="Informal Roman" panose="030604020304060B0204" pitchFamily="66" charset="0"/>
            </a:endParaRPr>
          </a:p>
        </p:txBody>
      </p:sp>
      <p:sp>
        <p:nvSpPr>
          <p:cNvPr id="2053" name="WordArt 5"/>
          <p:cNvSpPr>
            <a:spLocks noChangeArrowheads="1" noChangeShapeType="1" noTextEdit="1"/>
          </p:cNvSpPr>
          <p:nvPr/>
        </p:nvSpPr>
        <p:spPr bwMode="auto">
          <a:xfrm>
            <a:off x="539552" y="548680"/>
            <a:ext cx="719138" cy="10810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hr-HR" sz="3600" kern="10" dirty="0">
                <a:ln w="9525">
                  <a:solidFill>
                    <a:srgbClr val="000000"/>
                  </a:solidFill>
                  <a:round/>
                  <a:headEnd/>
                  <a:tailEnd/>
                </a:ln>
                <a:solidFill>
                  <a:srgbClr val="FFE8B9"/>
                </a:solidFill>
                <a:latin typeface="ZapfHumnst Ult BT"/>
              </a:rPr>
              <a:t>I.</a:t>
            </a:r>
          </a:p>
        </p:txBody>
      </p:sp>
    </p:spTree>
    <p:extLst>
      <p:ext uri="{BB962C8B-B14F-4D97-AF65-F5344CB8AC3E}">
        <p14:creationId xmlns:p14="http://schemas.microsoft.com/office/powerpoint/2010/main" val="145195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ojsije"/>
          <p:cNvPicPr>
            <a:picLocks noChangeAspect="1" noChangeArrowheads="1"/>
          </p:cNvPicPr>
          <p:nvPr/>
        </p:nvPicPr>
        <p:blipFill>
          <a:blip r:embed="rId3"/>
          <a:srcRect l="12193"/>
          <a:stretch>
            <a:fillRect/>
          </a:stretch>
        </p:blipFill>
        <p:spPr bwMode="auto">
          <a:xfrm rot="21294953">
            <a:off x="5429256" y="1214422"/>
            <a:ext cx="3857620" cy="5256518"/>
          </a:xfrm>
          <a:prstGeom prst="rect">
            <a:avLst/>
          </a:prstGeom>
          <a:ln>
            <a:noFill/>
          </a:ln>
          <a:effectLst>
            <a:softEdge rad="635000"/>
          </a:effectLst>
        </p:spPr>
      </p:pic>
      <p:sp>
        <p:nvSpPr>
          <p:cNvPr id="3" name="TekstniOkvir 2"/>
          <p:cNvSpPr txBox="1"/>
          <p:nvPr/>
        </p:nvSpPr>
        <p:spPr>
          <a:xfrm>
            <a:off x="-26633" y="763480"/>
            <a:ext cx="9337609" cy="707886"/>
          </a:xfrm>
          <a:prstGeom prst="rect">
            <a:avLst/>
          </a:prstGeom>
          <a:noFill/>
        </p:spPr>
        <p:txBody>
          <a:bodyPr wrap="square" rtlCol="0">
            <a:spAutoFit/>
          </a:bodyPr>
          <a:lstStyle/>
          <a:p>
            <a:r>
              <a:rPr lang="hr-HR" sz="4000" dirty="0">
                <a:latin typeface="Informal Roman" panose="030604020304060B0204" pitchFamily="66" charset="0"/>
              </a:rPr>
              <a:t>Na što nas poziva prva zapovijed?</a:t>
            </a:r>
          </a:p>
        </p:txBody>
      </p:sp>
    </p:spTree>
    <p:extLst>
      <p:ext uri="{BB962C8B-B14F-4D97-AF65-F5344CB8AC3E}">
        <p14:creationId xmlns:p14="http://schemas.microsoft.com/office/powerpoint/2010/main" val="2382032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780</TotalTime>
  <Words>963</Words>
  <Application>Microsoft Office PowerPoint</Application>
  <PresentationFormat>Prikaz na zaslonu (4:3)</PresentationFormat>
  <Paragraphs>144</Paragraphs>
  <Slides>27</Slides>
  <Notes>17</Notes>
  <HiddenSlides>0</HiddenSlides>
  <MMClips>1</MMClips>
  <ScaleCrop>false</ScaleCrop>
  <HeadingPairs>
    <vt:vector size="6" baseType="variant">
      <vt:variant>
        <vt:lpstr>Korišteni fontovi</vt:lpstr>
      </vt:variant>
      <vt:variant>
        <vt:i4>6</vt:i4>
      </vt:variant>
      <vt:variant>
        <vt:lpstr>Tema</vt:lpstr>
      </vt:variant>
      <vt:variant>
        <vt:i4>1</vt:i4>
      </vt:variant>
      <vt:variant>
        <vt:lpstr>Naslovi slajdova</vt:lpstr>
      </vt:variant>
      <vt:variant>
        <vt:i4>27</vt:i4>
      </vt:variant>
    </vt:vector>
  </HeadingPairs>
  <TitlesOfParts>
    <vt:vector size="34" baseType="lpstr">
      <vt:lpstr>Arial</vt:lpstr>
      <vt:lpstr>Calibri</vt:lpstr>
      <vt:lpstr>Informal Roman</vt:lpstr>
      <vt:lpstr>Segoe Print</vt:lpstr>
      <vt:lpstr>Tahoma</vt:lpstr>
      <vt:lpstr>ZapfHumnst Ult BT</vt:lpstr>
      <vt:lpstr>Tema sustava Office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"Ja sam Jahve, Bog tvoj, koji sam te izveo iz zemlje egipatske, iz kuće ropstva. Nemoj imati drugih bogova uz mene. Ne pravi sebi lika ni obličja bilo čega što je gore na nebu, ili dolje na zemlji, ili u vodama pod zemljom. Ne klanjaj im se niti im služi. Jer ja, Jahve, Bog tvoj, Bog sam ljubomoran.      Izl 20,2-5 </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prezentacija</dc:title>
  <dc:creator>Josip</dc:creator>
  <cp:lastModifiedBy>Josip Jelušić</cp:lastModifiedBy>
  <cp:revision>47</cp:revision>
  <cp:lastPrinted>2014-10-20T07:06:18Z</cp:lastPrinted>
  <dcterms:created xsi:type="dcterms:W3CDTF">2014-10-19T13:30:18Z</dcterms:created>
  <dcterms:modified xsi:type="dcterms:W3CDTF">2022-01-16T18:00:26Z</dcterms:modified>
</cp:coreProperties>
</file>