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57" r:id="rId5"/>
    <p:sldId id="277" r:id="rId6"/>
    <p:sldId id="279" r:id="rId7"/>
    <p:sldId id="265" r:id="rId8"/>
    <p:sldId id="266" r:id="rId9"/>
    <p:sldId id="259" r:id="rId10"/>
    <p:sldId id="267" r:id="rId11"/>
    <p:sldId id="261" r:id="rId12"/>
    <p:sldId id="268" r:id="rId13"/>
    <p:sldId id="262" r:id="rId14"/>
    <p:sldId id="269" r:id="rId15"/>
    <p:sldId id="263" r:id="rId16"/>
    <p:sldId id="270" r:id="rId17"/>
    <p:sldId id="264" r:id="rId18"/>
    <p:sldId id="272" r:id="rId19"/>
    <p:sldId id="271" r:id="rId20"/>
    <p:sldId id="274" r:id="rId21"/>
    <p:sldId id="273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48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08BDCA-E3C5-43B0-B3E8-6A0B6556E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B4585E2-658A-4B94-838F-BABD280B5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E3D644B-4677-4A7C-A26C-455F623A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EE8B-F959-4557-A682-C08E9645D754}" type="datetimeFigureOut">
              <a:rPr lang="hr-HR" smtClean="0"/>
              <a:t>3.10.2021.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E05A403-9DC5-40AE-9F30-1D5C6D68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19D65F4-9A74-4245-A595-6CB468E35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AD39-4DAE-49F6-A969-9B86EB89B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466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17DC69-8ED5-4A3C-A060-C37F19C82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BB64AA5-C0C3-42DC-801E-905E6F2BE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7384FA7-6207-441C-AE86-34ABA81D2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EE8B-F959-4557-A682-C08E9645D754}" type="datetimeFigureOut">
              <a:rPr lang="hr-HR" smtClean="0"/>
              <a:t>3.10.2021.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69625C-4B99-4530-8315-193EAB67C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3EFC3F3-BA08-4940-A264-D84FB8220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AD39-4DAE-49F6-A969-9B86EB89B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064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B1B3B11-8A8C-46F0-9054-E3A5A7A3E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11548B1-15B1-4971-8A1B-89C7FB7C6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D0482FB-9F17-4047-BD6E-C3D0CDCEC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EE8B-F959-4557-A682-C08E9645D754}" type="datetimeFigureOut">
              <a:rPr lang="hr-HR" smtClean="0"/>
              <a:t>3.10.2021.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5DC45B3-A990-4F58-A450-AEA33513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1407B90-CA58-47CC-99AA-60AD7B8AB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AD39-4DAE-49F6-A969-9B86EB89B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818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EE81FD-9C59-4883-9104-12DE289DB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CB58062-62F0-4ECF-B0CC-4C359304E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7F9C021-6173-4412-9376-D6B738712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EE8B-F959-4557-A682-C08E9645D754}" type="datetimeFigureOut">
              <a:rPr lang="hr-HR" smtClean="0"/>
              <a:t>3.10.2021.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92275-A976-4717-9124-38AF73396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4D9C47C-019B-4B23-9A30-C60B60151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AD39-4DAE-49F6-A969-9B86EB89B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47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A7771B-A0BA-4BB5-B2A4-22F17E2BE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9B811F3-E768-4734-8CD2-BE044B44F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FC7C661-00BD-4FD3-9197-C1682FC5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EE8B-F959-4557-A682-C08E9645D754}" type="datetimeFigureOut">
              <a:rPr lang="hr-HR" smtClean="0"/>
              <a:t>3.10.2021.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160EA88-D0C8-4E87-B311-776ABD435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607D7E-0748-4EE8-A341-C7ACB7B1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AD39-4DAE-49F6-A969-9B86EB89B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348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5428BC-D04B-415B-8B09-CC3F75E24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8C907E-F344-4CAB-A41E-BC7171865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32BC28-41F2-4FAC-AC4A-1AA0340FD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165A555-ED9D-4718-ADE8-E347949D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EE8B-F959-4557-A682-C08E9645D754}" type="datetimeFigureOut">
              <a:rPr lang="hr-HR" smtClean="0"/>
              <a:t>3.10.2021.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58324AA-B36B-4943-8916-38B5ED17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B7A25C7-F9AB-4338-9068-C18EC3E51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AD39-4DAE-49F6-A969-9B86EB89B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622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DEF2BC-6078-40AF-929D-26B822B3C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A85215B-A7D8-45D6-9F22-654780127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B1D26B9-6C95-46EB-8F1C-5881A172A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38E6650-EB7A-4521-88EA-2721FFC29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31ADA43-78E5-4716-BCBE-13D5BC2513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31687D1-EBFF-4878-95A8-405037708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EE8B-F959-4557-A682-C08E9645D754}" type="datetimeFigureOut">
              <a:rPr lang="hr-HR" smtClean="0"/>
              <a:t>3.10.2021.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99C8836-6830-419D-A332-8ADA2368B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CC3DC8D5-3A8D-49D4-82F1-5489C88A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AD39-4DAE-49F6-A969-9B86EB89B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466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4F70AC-1078-446A-B721-FC6B0EC0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C874B7C-2596-450C-B274-E8AF6FEC6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EE8B-F959-4557-A682-C08E9645D754}" type="datetimeFigureOut">
              <a:rPr lang="hr-HR" smtClean="0"/>
              <a:t>3.10.2021.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2C94AA6-27F3-4D46-B7BC-21C6502B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7290CDA-8485-4905-B0CA-70CB8C3B5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AD39-4DAE-49F6-A969-9B86EB89B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375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E3791362-485C-4442-AAFE-393D9571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EE8B-F959-4557-A682-C08E9645D754}" type="datetimeFigureOut">
              <a:rPr lang="hr-HR" smtClean="0"/>
              <a:t>3.10.2021.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1D572DF-6D9D-4995-82A1-A08F48F78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E380F5A-B074-4AFB-A9D1-83A5C182A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AD39-4DAE-49F6-A969-9B86EB89B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011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229DFB-CF92-45B9-950A-08042F51A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11BB263-AA73-49CC-9586-4B9B1524E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46BA295-B403-4ED4-9041-DE3A363E6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475D00B-B53D-4DDE-B68F-07121489B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EE8B-F959-4557-A682-C08E9645D754}" type="datetimeFigureOut">
              <a:rPr lang="hr-HR" smtClean="0"/>
              <a:t>3.10.2021.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C761E43-AB55-451A-8C3F-36BFC70D1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09FD630-7265-4DFA-B8BC-9CC55EDDF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AD39-4DAE-49F6-A969-9B86EB89B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898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EFA200-BB07-4BFF-A644-19511B585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8F5089E-1702-47D3-BDD2-829B9F3AA3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EE08CFE-21D7-41DE-B888-6520BF4BE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FFA410E-6AC3-4F72-9D06-0443CAFCA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EE8B-F959-4557-A682-C08E9645D754}" type="datetimeFigureOut">
              <a:rPr lang="hr-HR" smtClean="0"/>
              <a:t>3.10.2021.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17E0460-88D8-4071-AE2E-A2A19480E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2D82B36-B9B6-4D3D-9E73-5B795B07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AD39-4DAE-49F6-A969-9B86EB89B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229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3F64449-2662-468F-AAB5-C451E11CE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B8F0850-F908-4CA4-805D-25C5062D5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595D521-13A3-4C80-B9A7-0D1987B3D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AEE8B-F959-4557-A682-C08E9645D754}" type="datetimeFigureOut">
              <a:rPr lang="hr-HR" smtClean="0"/>
              <a:t>3.10.2021.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01BD56F-DF95-484F-B1AE-1EEBE2113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244431F-8E9A-4D9E-A2CD-B2C0AB106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3AD39-4DAE-49F6-A969-9B86EB89B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403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1A42BE-2336-4533-B511-3DC6C8D68D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62A7286-F4C7-45EC-904F-193816D7C7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4895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7691478-BF56-41CA-90EE-5E76EA035A3D}"/>
              </a:ext>
            </a:extLst>
          </p:cNvPr>
          <p:cNvSpPr txBox="1"/>
          <p:nvPr/>
        </p:nvSpPr>
        <p:spPr>
          <a:xfrm>
            <a:off x="0" y="248801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>
                <a:latin typeface="Segoe Print" panose="02000600000000000000" pitchFamily="2" charset="0"/>
              </a:rPr>
              <a:t>Zašto je loše imati idole?</a:t>
            </a:r>
          </a:p>
        </p:txBody>
      </p:sp>
    </p:spTree>
    <p:extLst>
      <p:ext uri="{BB962C8B-B14F-4D97-AF65-F5344CB8AC3E}">
        <p14:creationId xmlns:p14="http://schemas.microsoft.com/office/powerpoint/2010/main" val="796908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93413BAE-DFA9-41C5-83C1-BE9C84CF9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0"/>
            <a:ext cx="10763250" cy="691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66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7691478-BF56-41CA-90EE-5E76EA035A3D}"/>
              </a:ext>
            </a:extLst>
          </p:cNvPr>
          <p:cNvSpPr txBox="1"/>
          <p:nvPr/>
        </p:nvSpPr>
        <p:spPr>
          <a:xfrm>
            <a:off x="0" y="2488018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>
                <a:latin typeface="Segoe Print" panose="02000600000000000000" pitchFamily="2" charset="0"/>
              </a:rPr>
              <a:t>Ako ne smijemo imati idole tko nam onda može biti uzor?</a:t>
            </a:r>
          </a:p>
        </p:txBody>
      </p:sp>
    </p:spTree>
    <p:extLst>
      <p:ext uri="{BB962C8B-B14F-4D97-AF65-F5344CB8AC3E}">
        <p14:creationId xmlns:p14="http://schemas.microsoft.com/office/powerpoint/2010/main" val="3381296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4A40828C-4045-486F-9C5E-C4EC639D4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47" y="0"/>
            <a:ext cx="10836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48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7691478-BF56-41CA-90EE-5E76EA035A3D}"/>
              </a:ext>
            </a:extLst>
          </p:cNvPr>
          <p:cNvSpPr txBox="1"/>
          <p:nvPr/>
        </p:nvSpPr>
        <p:spPr>
          <a:xfrm>
            <a:off x="0" y="248801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>
                <a:latin typeface="Segoe Print" panose="02000600000000000000" pitchFamily="2" charset="0"/>
              </a:rPr>
              <a:t>Idoli u obliku predmeta?</a:t>
            </a:r>
          </a:p>
        </p:txBody>
      </p:sp>
    </p:spTree>
    <p:extLst>
      <p:ext uri="{BB962C8B-B14F-4D97-AF65-F5344CB8AC3E}">
        <p14:creationId xmlns:p14="http://schemas.microsoft.com/office/powerpoint/2010/main" val="1277867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73212FC5-D76E-4DD3-91F6-9CC1C31A8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99" y="0"/>
            <a:ext cx="6998401" cy="682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96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7691478-BF56-41CA-90EE-5E76EA035A3D}"/>
              </a:ext>
            </a:extLst>
          </p:cNvPr>
          <p:cNvSpPr txBox="1"/>
          <p:nvPr/>
        </p:nvSpPr>
        <p:spPr>
          <a:xfrm>
            <a:off x="0" y="248801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>
                <a:latin typeface="Segoe Print" panose="02000600000000000000" pitchFamily="2" charset="0"/>
              </a:rPr>
              <a:t>Jesu li kipovi u crkvi idoli?</a:t>
            </a:r>
          </a:p>
        </p:txBody>
      </p:sp>
    </p:spTree>
    <p:extLst>
      <p:ext uri="{BB962C8B-B14F-4D97-AF65-F5344CB8AC3E}">
        <p14:creationId xmlns:p14="http://schemas.microsoft.com/office/powerpoint/2010/main" val="1534997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63EA6A6-FB54-4154-AC14-D820E5B62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762"/>
            <a:ext cx="12233772" cy="591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80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7691478-BF56-41CA-90EE-5E76EA035A3D}"/>
              </a:ext>
            </a:extLst>
          </p:cNvPr>
          <p:cNvSpPr txBox="1"/>
          <p:nvPr/>
        </p:nvSpPr>
        <p:spPr>
          <a:xfrm>
            <a:off x="0" y="248801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>
                <a:latin typeface="Segoe Print" panose="02000600000000000000" pitchFamily="2" charset="0"/>
              </a:rPr>
              <a:t>Nije li sveta hostija idol?</a:t>
            </a:r>
          </a:p>
        </p:txBody>
      </p:sp>
    </p:spTree>
    <p:extLst>
      <p:ext uri="{BB962C8B-B14F-4D97-AF65-F5344CB8AC3E}">
        <p14:creationId xmlns:p14="http://schemas.microsoft.com/office/powerpoint/2010/main" val="3854482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stol, šalica, sjedenje, naprijed&#10;&#10;Opis je automatski generiran">
            <a:extLst>
              <a:ext uri="{FF2B5EF4-FFF2-40B4-BE49-F238E27FC236}">
                <a16:creationId xmlns:a16="http://schemas.microsoft.com/office/drawing/2014/main" id="{97D7AE9D-07CD-4AEE-848E-02389FE1E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250"/>
            <a:ext cx="12217194" cy="563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41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C8FC65-2F4E-41F5-BB73-BD1BEB96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86EFD1C-0376-4C2E-B22E-D289EF58B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45401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7691478-BF56-41CA-90EE-5E76EA035A3D}"/>
              </a:ext>
            </a:extLst>
          </p:cNvPr>
          <p:cNvSpPr txBox="1"/>
          <p:nvPr/>
        </p:nvSpPr>
        <p:spPr>
          <a:xfrm>
            <a:off x="0" y="2488018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>
                <a:latin typeface="Segoe Print" panose="02000600000000000000" pitchFamily="2" charset="0"/>
              </a:rPr>
              <a:t>Postoji li uopće ideal?</a:t>
            </a:r>
          </a:p>
          <a:p>
            <a:pPr algn="ctr"/>
            <a:endParaRPr lang="hr-HR" sz="4000" b="1" dirty="0">
              <a:latin typeface="Segoe Print" panose="02000600000000000000" pitchFamily="2" charset="0"/>
            </a:endParaRPr>
          </a:p>
          <a:p>
            <a:pPr algn="ctr"/>
            <a:r>
              <a:rPr lang="hr-HR" sz="4000" b="1" dirty="0">
                <a:latin typeface="Segoe Print" panose="02000600000000000000" pitchFamily="2" charset="0"/>
              </a:rPr>
              <a:t>Tko bi nama trebao biti ideal? Zašto?</a:t>
            </a:r>
          </a:p>
        </p:txBody>
      </p:sp>
    </p:spTree>
    <p:extLst>
      <p:ext uri="{BB962C8B-B14F-4D97-AF65-F5344CB8AC3E}">
        <p14:creationId xmlns:p14="http://schemas.microsoft.com/office/powerpoint/2010/main" val="223450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1AEF62F-8459-44D5-B692-411565DF5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0" y="0"/>
            <a:ext cx="10083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22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atolički vjeronauk 7. r. OŠ - Idol ili ideal- 1">
            <a:hlinkClick r:id="" action="ppaction://media"/>
            <a:extLst>
              <a:ext uri="{FF2B5EF4-FFF2-40B4-BE49-F238E27FC236}">
                <a16:creationId xmlns:a16="http://schemas.microsoft.com/office/drawing/2014/main" id="{829C4B75-8071-4E26-A8D6-32A7E175162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9CFE14BB-F68A-4882-BDF8-3D8537088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3467" y="2652014"/>
            <a:ext cx="10905066" cy="155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53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63DF049-B1E5-4455-A06E-8372B1FC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6133" cy="675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30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F11DC8D0-9CDB-41F3-97CB-D99F5D32E718}"/>
              </a:ext>
            </a:extLst>
          </p:cNvPr>
          <p:cNvSpPr txBox="1"/>
          <p:nvPr/>
        </p:nvSpPr>
        <p:spPr>
          <a:xfrm>
            <a:off x="3452396" y="6109855"/>
            <a:ext cx="6570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FF0000"/>
                </a:solidFill>
                <a:latin typeface="Segoe Print" panose="02000600000000000000" pitchFamily="2" charset="0"/>
              </a:rPr>
              <a:t>divljenje = obožavanje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9F5AC85-A4D4-4382-AD78-C93B62C4D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074"/>
            <a:ext cx="12278387" cy="579812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1E703FE-C9EC-4351-BC47-4C245DB24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656" y="727363"/>
            <a:ext cx="2044783" cy="118456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B300E92-82DA-4E14-B48B-B5A6B3C9B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638" y="727363"/>
            <a:ext cx="1543050" cy="16478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E17F1CB-213C-4F89-859C-5DC66FE1B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6692" y="493199"/>
            <a:ext cx="1792221" cy="1647824"/>
          </a:xfrm>
          <a:prstGeom prst="rect">
            <a:avLst/>
          </a:prstGeom>
        </p:spPr>
      </p:pic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70BB6C60-F607-4F9D-BDCB-298F602A1EC3}"/>
              </a:ext>
            </a:extLst>
          </p:cNvPr>
          <p:cNvCxnSpPr>
            <a:cxnSpLocks/>
          </p:cNvCxnSpPr>
          <p:nvPr/>
        </p:nvCxnSpPr>
        <p:spPr>
          <a:xfrm flipH="1">
            <a:off x="5936777" y="6202837"/>
            <a:ext cx="159223" cy="4026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48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617E7885-D2DD-4316-8FA5-0BEA862B21EB}"/>
              </a:ext>
            </a:extLst>
          </p:cNvPr>
          <p:cNvSpPr txBox="1"/>
          <p:nvPr/>
        </p:nvSpPr>
        <p:spPr>
          <a:xfrm>
            <a:off x="0" y="15948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>
                <a:latin typeface="Segoe Print" panose="02000600000000000000" pitchFamily="2" charset="0"/>
              </a:rPr>
              <a:t>Idol ili ideal?</a:t>
            </a:r>
          </a:p>
        </p:txBody>
      </p:sp>
    </p:spTree>
    <p:extLst>
      <p:ext uri="{BB962C8B-B14F-4D97-AF65-F5344CB8AC3E}">
        <p14:creationId xmlns:p14="http://schemas.microsoft.com/office/powerpoint/2010/main" val="418915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7691478-BF56-41CA-90EE-5E76EA035A3D}"/>
              </a:ext>
            </a:extLst>
          </p:cNvPr>
          <p:cNvSpPr txBox="1"/>
          <p:nvPr/>
        </p:nvSpPr>
        <p:spPr>
          <a:xfrm>
            <a:off x="0" y="248801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>
                <a:latin typeface="Segoe Print" panose="02000600000000000000" pitchFamily="2" charset="0"/>
              </a:rPr>
              <a:t>Što su to idoli?</a:t>
            </a:r>
          </a:p>
        </p:txBody>
      </p:sp>
    </p:spTree>
    <p:extLst>
      <p:ext uri="{BB962C8B-B14F-4D97-AF65-F5344CB8AC3E}">
        <p14:creationId xmlns:p14="http://schemas.microsoft.com/office/powerpoint/2010/main" val="3710282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FB99D4C-2D56-4FBA-9530-04691D71D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0"/>
            <a:ext cx="9930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842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62</Words>
  <Application>Microsoft Office PowerPoint</Application>
  <PresentationFormat>Široki zaslon</PresentationFormat>
  <Paragraphs>11</Paragraphs>
  <Slides>21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Segoe Print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14</cp:revision>
  <dcterms:created xsi:type="dcterms:W3CDTF">2020-10-05T10:36:48Z</dcterms:created>
  <dcterms:modified xsi:type="dcterms:W3CDTF">2021-10-03T12:37:35Z</dcterms:modified>
</cp:coreProperties>
</file>