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81" r:id="rId3"/>
    <p:sldId id="282" r:id="rId4"/>
    <p:sldId id="257" r:id="rId5"/>
    <p:sldId id="283" r:id="rId6"/>
    <p:sldId id="285" r:id="rId7"/>
    <p:sldId id="286" r:id="rId8"/>
    <p:sldId id="287" r:id="rId9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0BEFF46-F65A-4CAA-9FF0-0D475B78E6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73ED3B53-9AFE-4EBA-8F08-69911B6996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7C293657-CB6F-49A3-9530-7388A0F6C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A96E5-3074-4601-A257-64068E5B607B}" type="datetimeFigureOut">
              <a:rPr lang="hr-HR" smtClean="0"/>
              <a:t>17.10.2022.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9CF48FE4-87F4-4F0E-8E31-2BF76BD3EF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8E1AD6B2-602C-40B6-A02A-4C76205D0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DACF2-98E7-42C3-B8A0-880E9C335F9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034159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CFE832E-D970-4EAA-9260-12BC7DBAB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5C2505D0-01FC-4194-868B-0232DCE97F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46BAC2C9-4624-492C-B627-1A27F48163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A96E5-3074-4601-A257-64068E5B607B}" type="datetimeFigureOut">
              <a:rPr lang="hr-HR" smtClean="0"/>
              <a:t>17.10.2022.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F6DECB5E-D689-461E-A110-EDD08DDB14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7CFCB51C-13C9-4968-9EE0-A73A99A6E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DACF2-98E7-42C3-B8A0-880E9C335F9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83998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E6214E2C-FCA1-4D39-8228-1CA725EC19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A13015DA-7D09-451A-84E7-62A754D3DA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38EE6B22-8251-4EF3-A51B-2614B490A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A96E5-3074-4601-A257-64068E5B607B}" type="datetimeFigureOut">
              <a:rPr lang="hr-HR" smtClean="0"/>
              <a:t>17.10.2022.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654772BE-172B-4D68-975E-4B346D27B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29BBABE0-9663-4B5F-9118-C5AA1A2E6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DACF2-98E7-42C3-B8A0-880E9C335F9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01554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9951A6D-E218-4A62-B1EA-8597AC8C01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1263787-35D8-455D-9F5A-9DA0965B3D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5676BE70-41DE-4003-B05D-5823BFA2E7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A96E5-3074-4601-A257-64068E5B607B}" type="datetimeFigureOut">
              <a:rPr lang="hr-HR" smtClean="0"/>
              <a:t>17.10.2022.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2EBE984B-EE0B-4161-BB2C-56D7C28F9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B3B42C7B-AC73-42E3-8444-3348C8457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DACF2-98E7-42C3-B8A0-880E9C335F9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55184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ECE1311-6528-4AE8-9F33-0BF05EC66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F6324899-949F-4323-93EF-D25BFD010C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47A65BF0-E961-4000-8CDB-F7E7AD84CC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A96E5-3074-4601-A257-64068E5B607B}" type="datetimeFigureOut">
              <a:rPr lang="hr-HR" smtClean="0"/>
              <a:t>17.10.2022.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315C4D53-4D0A-42CC-B221-D3EBCD043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BEE1FAE9-B005-4AD9-835D-88DCBCFDF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DACF2-98E7-42C3-B8A0-880E9C335F9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62705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09488B7-9B04-4E68-AD78-543A3F68F6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1C83E0D-8188-4FB5-9220-1F63F9BB73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A2A22EFD-4C4E-44A6-BE74-BC55198606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5A361F57-E2A5-468F-AECB-8F1A347E4E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A96E5-3074-4601-A257-64068E5B607B}" type="datetimeFigureOut">
              <a:rPr lang="hr-HR" smtClean="0"/>
              <a:t>17.10.2022.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3B8EB226-26FE-45E6-AEF3-23E69042B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7D382209-BA2F-4ED7-A014-CE6D2F3808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DACF2-98E7-42C3-B8A0-880E9C335F9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33192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8C55FF8-6861-4789-9187-4276DF21DE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75890E00-147A-414F-BF19-689C8389BE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A55F64D6-989C-4F78-949C-32FA3FDCB1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A862168C-50FE-4333-9F43-1E28947C99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BAB74CFA-A6AE-4160-8A10-9A85559565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C78E39E9-8CC2-4C61-AB25-A35A1C83F3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A96E5-3074-4601-A257-64068E5B607B}" type="datetimeFigureOut">
              <a:rPr lang="hr-HR" smtClean="0"/>
              <a:t>17.10.2022.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20EE1E24-A24E-416B-91F5-C5D400F343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1BA7FD7B-64F3-4DF3-9097-220853EBA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DACF2-98E7-42C3-B8A0-880E9C335F9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28255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6B813F1-56B3-4B6B-A125-F44994B84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35791434-507D-4E8A-8744-3F09F1E5BE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A96E5-3074-4601-A257-64068E5B607B}" type="datetimeFigureOut">
              <a:rPr lang="hr-HR" smtClean="0"/>
              <a:t>17.10.2022.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A619B6B1-DA92-4F1F-8968-687271523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461620ED-0CB9-4882-BEAB-EC9F02137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DACF2-98E7-42C3-B8A0-880E9C335F9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63112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74F9EF4F-270A-4C8E-8529-3F644DACB7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A96E5-3074-4601-A257-64068E5B607B}" type="datetimeFigureOut">
              <a:rPr lang="hr-HR" smtClean="0"/>
              <a:t>17.10.2022.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8A97FE5E-7CD8-41CD-914C-5D79115607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B954DF06-EB75-44BE-9C71-E2C0F0947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DACF2-98E7-42C3-B8A0-880E9C335F9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56716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D5F4C09-69E0-45F4-9F55-AF4D2CD77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5352594-124C-4D82-9753-27643B4418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8222397D-244E-4A21-A0BA-CBF6CF3DF8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CAA6BCAC-0489-40AC-B36C-EB235D25A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A96E5-3074-4601-A257-64068E5B607B}" type="datetimeFigureOut">
              <a:rPr lang="hr-HR" smtClean="0"/>
              <a:t>17.10.2022.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E67A9838-B7BF-4917-9737-17B138FE7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66910AA1-B9BB-4E63-8D55-8B43C47D3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DACF2-98E7-42C3-B8A0-880E9C335F9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62839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F59CE09-CA44-448B-B95D-891C71B3AA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A0B56E3E-02A3-440A-A6FF-19A99D8591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4201A90B-4525-498B-B9ED-0C30FD9F19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FB1DD33F-27E7-48E5-8B29-E0DCABDB52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A96E5-3074-4601-A257-64068E5B607B}" type="datetimeFigureOut">
              <a:rPr lang="hr-HR" smtClean="0"/>
              <a:t>17.10.2022.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D2789AA9-0316-4142-8287-FAE8210C1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305B82AF-C8E3-48DA-A1F5-7384BC413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DACF2-98E7-42C3-B8A0-880E9C335F9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14934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4E2007A2-FDE8-471E-820E-0E348C26D7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324CBC94-231D-421C-8D55-363E1D7118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B0EA0F66-540B-4A06-BD57-65C72BEC70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1A96E5-3074-4601-A257-64068E5B607B}" type="datetimeFigureOut">
              <a:rPr lang="hr-HR" smtClean="0"/>
              <a:t>17.10.2022.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CCA9E16B-2B9E-4161-AFD9-E0CF00D75A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C8427BB3-D58A-4BEE-B4F0-9C3DB9D7B0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FDACF2-98E7-42C3-B8A0-880E9C335F9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44421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id="{D764857E-BE87-43D4-9C8C-4638931DC8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1" y="115889"/>
            <a:ext cx="87487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r-HR" altLang="sr-Latn-RS" sz="2800">
                <a:latin typeface="Segoe Print" panose="02000600000000000000" pitchFamily="2" charset="0"/>
              </a:rPr>
              <a:t>Domaća zadaća: </a:t>
            </a:r>
            <a:r>
              <a:rPr lang="hr-HR" altLang="sr-Latn-RS" sz="2800" b="1">
                <a:latin typeface="Segoe Print" panose="02000600000000000000" pitchFamily="2" charset="0"/>
              </a:rPr>
              <a:t>Religiozni pokreti (sljedbe)</a:t>
            </a:r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0FC8F8B2-9254-4714-8B55-310A1C243D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824530"/>
            <a:ext cx="9144000" cy="6401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r-HR" altLang="sr-Latn-RS" sz="2800" dirty="0">
                <a:latin typeface="Segoe Print" panose="02000600000000000000" pitchFamily="2" charset="0"/>
              </a:rPr>
              <a:t>Pomoću tekstova u udžbeniku (str. 41. – 45.) i drugih izvora (ovdje niže) upoznati neke religiozne pokrete kršćanskog odnosno nekršćanskog (istočnjačkog) podrijetla. </a:t>
            </a:r>
          </a:p>
          <a:p>
            <a:pPr>
              <a:spcBef>
                <a:spcPct val="0"/>
              </a:spcBef>
              <a:buFontTx/>
              <a:buNone/>
            </a:pPr>
            <a:endParaRPr lang="hr-HR" altLang="sr-Latn-RS" sz="2800" dirty="0">
              <a:latin typeface="Segoe Print" panose="02000600000000000000" pitchFamily="2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hr-HR" altLang="sr-Latn-RS" sz="2800" b="1" dirty="0">
                <a:latin typeface="Segoe Print" panose="02000600000000000000" pitchFamily="2" charset="0"/>
              </a:rPr>
              <a:t>Najbitnija obilježja tih pokreta prikazati u umnoj mapi. </a:t>
            </a:r>
          </a:p>
          <a:p>
            <a:pPr>
              <a:spcBef>
                <a:spcPct val="0"/>
              </a:spcBef>
              <a:buFontTx/>
              <a:buNone/>
            </a:pPr>
            <a:endParaRPr lang="hr-HR" altLang="sr-Latn-RS" sz="2800" dirty="0">
              <a:latin typeface="Segoe Print" panose="02000600000000000000" pitchFamily="2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hr-HR" altLang="sr-Latn-RS" sz="2800" dirty="0">
                <a:latin typeface="Segoe Print" panose="02000600000000000000" pitchFamily="2" charset="0"/>
              </a:rPr>
              <a:t>Pokreti kršćanskog podrijetla: Jehovini svjedoci, Mormoni, Božja djeca, Kvekeri, Adventisti, </a:t>
            </a:r>
            <a:r>
              <a:rPr lang="hr-HR" altLang="sr-Latn-RS" sz="2800" dirty="0" err="1">
                <a:latin typeface="Segoe Print" panose="02000600000000000000" pitchFamily="2" charset="0"/>
              </a:rPr>
              <a:t>Pentekostalci</a:t>
            </a:r>
            <a:r>
              <a:rPr lang="hr-HR" altLang="sr-Latn-RS" sz="2800" dirty="0">
                <a:latin typeface="Segoe Print" panose="02000600000000000000" pitchFamily="2" charset="0"/>
              </a:rPr>
              <a:t>.</a:t>
            </a:r>
          </a:p>
          <a:p>
            <a:pPr>
              <a:spcBef>
                <a:spcPct val="0"/>
              </a:spcBef>
              <a:buFontTx/>
              <a:buNone/>
            </a:pPr>
            <a:endParaRPr lang="hr-HR" altLang="sr-Latn-RS" sz="2800" dirty="0">
              <a:latin typeface="Segoe Print" panose="02000600000000000000" pitchFamily="2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hr-HR" altLang="sr-Latn-RS" sz="2800" dirty="0">
                <a:latin typeface="Segoe Print" panose="02000600000000000000" pitchFamily="2" charset="0"/>
              </a:rPr>
              <a:t>Pokreti nekršćanskog podrijetla: New Age, Scijentologija, Hare Krišna.</a:t>
            </a:r>
          </a:p>
          <a:p>
            <a:pPr>
              <a:spcBef>
                <a:spcPct val="0"/>
              </a:spcBef>
              <a:buFontTx/>
              <a:buNone/>
            </a:pPr>
            <a:endParaRPr lang="hr-HR" altLang="sr-Latn-RS"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A0967C8-116F-4742-8BF8-D30513FAC3A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5FCC47C8-6FF4-48DD-BC07-AC387D272A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3361" y="2803585"/>
            <a:ext cx="6656748" cy="1214735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29974832-44EE-4C4B-BA65-7DF502836E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3361" y="3962291"/>
            <a:ext cx="6656748" cy="1066192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C5283EED-4188-4139-A36F-1D18FFB2FC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3361" y="20828"/>
            <a:ext cx="6708276" cy="2782757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8A464074-F0ED-4E33-803D-2733EA7716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83361" y="5006826"/>
            <a:ext cx="6656748" cy="941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5123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A0A2569-8DD5-40CF-B6BA-3706643F55C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3BB9E54D-EB9E-46A5-A5AD-8003B564187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DAF29806-FCD5-4692-AA97-9DEF21DB52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996290" cy="534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7657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2324970A-143C-410E-BB5B-BB6BDEE084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1845" y="200025"/>
            <a:ext cx="6972300" cy="886651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49045C4E-783A-446F-9BE9-A803E6D706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1844" y="1384456"/>
            <a:ext cx="6972300" cy="1621011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787277FD-BA89-4FE0-8D45-D0A29D2CF7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1845" y="3345219"/>
            <a:ext cx="6972300" cy="1717958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E5C67CAA-58E2-4406-A031-C96BC5BF72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51844" y="5448300"/>
            <a:ext cx="6972300" cy="9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1654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9F8AF0A-7028-4F95-B1D0-2B6A5581A03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7638733D-70DB-416B-816C-330416FDBC4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A5857FE8-3E15-49A7-ABA7-29B85A680E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3986" y="-1"/>
            <a:ext cx="6610350" cy="2741081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380EC77F-8692-460C-B55B-FFC0548C7C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3986" y="2727324"/>
            <a:ext cx="6610350" cy="1057275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AC027AAF-3884-4828-ADF3-151E027AB0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3986" y="3784599"/>
            <a:ext cx="6610350" cy="944336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0459818F-EC7D-4070-A12F-9A85AC397B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33986" y="4728935"/>
            <a:ext cx="66294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5847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84BA3DC0-0D50-48DA-998E-590E9FAB65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7670" y="679743"/>
            <a:ext cx="6833730" cy="1366746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582B4134-4475-4DF6-807B-B4918454B1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7670" y="2046489"/>
            <a:ext cx="6840106" cy="986738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4B8A16E5-F005-4126-8E99-40B227E31D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7670" y="2998089"/>
            <a:ext cx="6840106" cy="1831287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3E44ED11-EADC-4827-9624-B757E3607A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57670" y="4812602"/>
            <a:ext cx="6754381" cy="724356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D6CFDD4C-07CD-4920-9A33-22736C7B273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17" y="679743"/>
            <a:ext cx="5353553" cy="2290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6547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AABDE6FA-069C-441E-AC58-916464FB62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875" y="0"/>
            <a:ext cx="7334250" cy="3286125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841ABD48-039C-433A-9F25-584BB5EB43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8875" y="3286125"/>
            <a:ext cx="7369576" cy="1104900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D556316F-CC10-4AF5-B74B-4281AB6FB2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8874" y="4391025"/>
            <a:ext cx="7391401" cy="969026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CAAC9E2F-1B50-416E-971E-2A7D9533DE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28873" y="5360051"/>
            <a:ext cx="7334250" cy="99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3177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D7B112B1-3274-4308-BD65-ECD26410F9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587" y="1057275"/>
            <a:ext cx="1098804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41485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78</Words>
  <Application>Microsoft Office PowerPoint</Application>
  <PresentationFormat>Široki zaslon</PresentationFormat>
  <Paragraphs>8</Paragraphs>
  <Slides>8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Segoe Print</vt:lpstr>
      <vt:lpstr>Tema sustava Office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Josip Jelušić</dc:creator>
  <cp:lastModifiedBy>Josip Jelušić</cp:lastModifiedBy>
  <cp:revision>3</cp:revision>
  <dcterms:created xsi:type="dcterms:W3CDTF">2021-10-22T12:38:05Z</dcterms:created>
  <dcterms:modified xsi:type="dcterms:W3CDTF">2022-10-17T12:48:22Z</dcterms:modified>
</cp:coreProperties>
</file>