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D3FB5E-3A91-404F-88EE-CC6833A23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39009BD-0F2F-4D35-BDB8-C1B566ABB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1B44081-677D-4716-80E3-6760E9972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6144216-43BF-462D-B8BE-4D68AEE6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091F20D-FA50-47FE-92E9-49C1C320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105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C8CDF9-3601-4B3D-B214-A87D451E2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9FAD753-C6F9-4459-ADAC-10FA775AE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9332B2A-9BC3-4766-8502-20303B4F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7EA0775-8BEE-4A73-92BD-50A3CA702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8F4BB8F-7FE0-4266-93B6-541973D4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691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BB63720-BED9-498F-9559-E9ACA7B42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0FA6C23-E03A-4109-8151-9226048C3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8AFD132-5837-456D-950F-D0597BB3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32BC605-2C04-4096-9F37-F801DA8D3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EEBB8DF-F58F-480B-9511-53D234E72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118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881C87-94FC-4E95-A4D7-B4469E93A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6765023-B158-4EA2-805F-8E83F233C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BEEF49A-FB94-47EF-82A7-D90CA343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32F0639-5102-4964-844E-7ADBC5D8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067BF86-AFFF-44FB-9CDE-67C9E3288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229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0F352E-DB32-45D9-A5B5-32D5DC07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E865262-6F5D-4AF4-AF21-6C1B74C31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773AC2E-7471-4CD5-9DAD-4F9CC885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508A130-2DE0-4286-8F6F-FE142E15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06E8495-3148-4C6B-9F34-45954BAB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452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A2911D-3D98-4805-9944-BB1CA168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545E42-0133-41A3-B0AF-C6DF724BF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A9B4CC1-462F-4AFA-B1BB-6DBD9AC8B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280F2AE-BF07-4E57-B1F9-98D03B42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DEC67BA-3CDB-4D8D-AB13-A000A06E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7DE3365-56A9-4811-8E1E-33293D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245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229841-B865-43DF-9C83-7020EC9C4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D551E84-392D-47A6-9FA0-9195E1E77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11492D7-0D67-4B45-BCED-1795B6F44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FF7B07D-EDD6-45C4-9D00-59AA2C350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3995FF68-7F9E-4296-B54F-006266761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3A18EF92-40EA-4D67-A34F-8BC85AD5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0912423-A595-4855-9488-8C3DFDC6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A99862F-EA6D-4A12-A2B1-3F3BC261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375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9859A4-B5FD-4FBC-8292-46C4EE66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C75B1CD-ED93-47D3-9D37-379E8CB56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185CF57-8A17-4DCC-947A-8299639A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1D391A8-DB2E-483F-B5D4-E67760DE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295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E596D8D-00C1-457C-9C47-7AC3E60A0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DB9BA39-2452-40B6-BD5F-4D77166E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BA5CBA4-D1E6-41E3-9E59-A5BC0051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8819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F6283D-D275-40E9-AECB-AD40DD65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AC4118D-A10C-4E44-A6C0-9CB7ED1B5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7A945-E1E7-4F4A-BA86-F69BEFA49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DEF4A05-DE54-4F59-A68A-82B26E5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5A7610C-324C-4485-B74D-A75E00B0B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78F005D-3079-46DA-88E9-B62B8E2EC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1320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9B9A83-2EB8-4B0C-9BE6-E57C770BF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8A01A38-2181-4B51-9CF4-DB04BA5A8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4362697-1E61-499D-BC6B-AA953D65F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9D03423-2DF7-4613-B7DC-2768DB999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EAD3490-307D-4B64-9668-E1D51D27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9215B84-C0B5-4A8D-BE83-596134D5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990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255823B-BD90-4181-A77F-6AB18BD1B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D91FD37-2291-4A78-A5D2-E1432DF2C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A91CD65-9769-4613-8290-8AD4CB7BD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D3400-8E10-44E6-9492-0C64BC806AB2}" type="datetimeFigureOut">
              <a:rPr lang="hr-HR" smtClean="0"/>
              <a:t>15.12.2020.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B152936-A6E0-46E9-B3A4-4A19C3C4B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ECAD367-D2C5-4176-ACD0-FA20A1085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E8EF-E8E6-4AB7-B766-4D1DBCB7AA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207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A8B685-F72C-4186-B71C-3185AEC9A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34A3028-BE00-4743-BE1E-1CA7614C44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7720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66FE7EC-8C22-4488-BF02-E42B497A8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23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75D3C34-5C9A-4E07-9F20-785842BB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38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96A4D06-E6B8-474E-A81E-F8B64F79B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5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484FE1E-B35E-48AC-B580-36D671EA0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E7B5F54-D6ED-4B08-83EA-1EB5A72DE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36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BDDA44A-BDF3-4518-A0A2-FE1D1AEE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947" y="0"/>
            <a:ext cx="6116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89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DAFEB77-8DBD-465C-8A92-D1E1C6758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53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A3C312E-58F5-4C67-B201-2BFA0125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96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F0E514E-8286-4E2E-AF8C-79F4FA63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7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CAB97CB-A12F-4FB1-A82B-AD1F2D902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95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9AA61D9-0579-40E4-98F5-7F1184C27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1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64B9294-37F0-4470-8C47-E99012320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65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C11C934-2DB9-4A03-B7EB-D457B31D8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9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D329DEB-981F-4BDE-B7DB-30E02370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910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Široki zaslon</PresentationFormat>
  <Paragraphs>0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5</cp:revision>
  <dcterms:created xsi:type="dcterms:W3CDTF">2020-12-15T17:09:21Z</dcterms:created>
  <dcterms:modified xsi:type="dcterms:W3CDTF">2020-12-15T20:07:08Z</dcterms:modified>
</cp:coreProperties>
</file>