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5" r:id="rId24"/>
    <p:sldId id="277" r:id="rId25"/>
    <p:sldId id="278" r:id="rId26"/>
    <p:sldId id="280" r:id="rId2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45DF1C-9030-4F79-8774-3003E3857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79B9C17-739C-4A7F-983A-A6EC7A4A3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A713318-1CC6-4881-9CBA-7046F449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D055C4D-2B24-4F88-8DD4-4B593C9B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8D683F2-E306-4368-8A02-6363B18B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364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92FD2B-7AD5-43F5-8075-0E769A1A9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3C2FAF9-8805-425C-BDFC-C34FAC5E7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A648764-1373-41B0-8A47-2EF50BDF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4670F7A-FB51-4B69-80F7-6142F077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7E3468F-AF57-43F0-A5EC-900653FD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700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1CC36FB-D2AA-4626-9E3F-6BDA440FA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2BFE76F-075A-48F6-A173-8F2B7F3E9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FCFB4B1-16C7-4C8C-8F0B-31992AB98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186DA02-F2D5-4D3F-9224-8655FFE4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02A1147-75D8-4797-91A8-E98DFC01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413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B3902A-E085-4A43-957F-96EBC35C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A4F95D1-7D11-4075-B947-C4D1F0BFE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E1A377F-0996-4353-9C22-F305CF00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1C1B3C0-2551-4F01-9DA6-54B7B8E9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44FA1E3-EE4D-4545-9EDD-6B8204C5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410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0C528A-CA98-4731-8859-A5E95722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461E469-B5AD-405E-9D28-6B3EC5743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AF3B98C-7E9E-4DD2-946E-8E2BDF6F8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430A2BD-AF02-40F4-8EAC-FF221E2F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DB07974-3197-4DD5-9431-4D35BABE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57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C00177-5011-4E87-8607-B46579871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3AE7990-F137-4C4E-B9BA-6FA22E6B2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C0C6BDD-2C54-4C1D-97C5-7EF40911D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2F9B7D1-E22C-4468-ACD8-0D98B66ED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0BCEB3A-EE73-47FD-9BD9-C261AC36A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82E954F-8F98-4EBB-93BB-C9432E571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199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A34942-3262-49E7-A066-9EECAC92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7C3566E-3754-4729-9FDF-EE4F7EEB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FFFB9E-8897-4419-A087-1ADC37F9D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474B5DB-E969-42DF-B8ED-0F43DBFAD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DC0A8B1-8D7E-4917-B1C5-D76AAE257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319E2F3-41BD-46FE-933A-133F49D4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8EE04C9-B18F-4C7F-B703-54E6881F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76F5203-7ED4-49AB-BF9A-7A4A92B0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67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8319F3-0539-42C3-9757-8615039C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5994C3A-35F2-48CE-9AED-DFC7318D0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11C71D6-0645-4A39-80BC-85687D29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83460D27-9940-4EEE-9181-EC62F2AE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74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E0E8330-9F5E-491C-8A83-4C2871EB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6A5BCB2-8E58-4841-A3AD-85CB07B1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4641872-DA46-4781-8AE5-C35BFBF9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046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B0524A-7D74-44D3-8A41-8F510E73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262122E-D290-4FFA-925F-954E2106D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2B49E64-0A8D-48D8-8174-47440A141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252A204-36BD-4241-A79F-C0830B95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B667828-9DE6-4F09-9469-437A0ED8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3759206-D68E-4DA5-B4BA-3B72F040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784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F2EC98-F468-45B1-BA06-AD35D5F2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C164EFA-54D9-49BD-90DE-BAC04D3E12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11115AE-C415-474F-939E-64344683D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7925177-D3CD-4460-86F5-0530AD69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9001CB4-0161-4625-A7A8-21F48783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2E34344-D6AF-4775-A89F-0D8BF001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660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0045D052-A395-4697-94CD-95389405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D633806-0AFF-433E-8A75-A5B6DDDE3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0454B1C-53FE-4A1A-B4B7-0F6B1B4A5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372AC-92AD-4EA8-A998-33B78B747E49}" type="datetimeFigureOut">
              <a:rPr lang="hr-HR" smtClean="0"/>
              <a:t>13.2.2023.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598C383-2E0D-458A-AB96-7B2673593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92ED0F1-8A1E-4564-BA50-92D3E9F88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002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523837-0AEC-4CD2-916B-1800DBD112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5BD5BF2-8729-450D-B9E2-3E83C13580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4B49C3B-3ACF-4FAB-8109-47463BDE5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A793229-8992-4449-A5C9-F45E55AD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5EF5F03-6CB4-4A25-996B-FDEFE1A92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030787"/>
            <a:ext cx="2428875" cy="1827213"/>
          </a:xfrm>
          <a:prstGeom prst="rect">
            <a:avLst/>
          </a:prstGeom>
        </p:spPr>
      </p:pic>
      <p:sp>
        <p:nvSpPr>
          <p:cNvPr id="7" name="Oblak 6">
            <a:extLst>
              <a:ext uri="{FF2B5EF4-FFF2-40B4-BE49-F238E27FC236}">
                <a16:creationId xmlns:a16="http://schemas.microsoft.com/office/drawing/2014/main" id="{379B69D0-D6D7-4042-AD8B-6F1D4BDAA8B4}"/>
              </a:ext>
            </a:extLst>
          </p:cNvPr>
          <p:cNvSpPr/>
          <p:nvPr/>
        </p:nvSpPr>
        <p:spPr>
          <a:xfrm>
            <a:off x="7247784" y="163831"/>
            <a:ext cx="3729778" cy="174567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37D4280-29B8-438B-B981-EC4AF4AEE1D9}"/>
              </a:ext>
            </a:extLst>
          </p:cNvPr>
          <p:cNvSpPr txBox="1"/>
          <p:nvPr/>
        </p:nvSpPr>
        <p:spPr>
          <a:xfrm>
            <a:off x="7653739" y="775057"/>
            <a:ext cx="2972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Segoe Print" panose="02000600000000000000" pitchFamily="2" charset="0"/>
              </a:rPr>
              <a:t>… nadam se !!!</a:t>
            </a:r>
          </a:p>
        </p:txBody>
      </p:sp>
    </p:spTree>
    <p:extLst>
      <p:ext uri="{BB962C8B-B14F-4D97-AF65-F5344CB8AC3E}">
        <p14:creationId xmlns:p14="http://schemas.microsoft.com/office/powerpoint/2010/main" val="3990173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8)">
            <a:hlinkClick r:id="" action="ppaction://media"/>
            <a:extLst>
              <a:ext uri="{FF2B5EF4-FFF2-40B4-BE49-F238E27FC236}">
                <a16:creationId xmlns:a16="http://schemas.microsoft.com/office/drawing/2014/main" id="{F2E55DD3-B81C-4180-AAB6-91B2FAF22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4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8F2A663-8B49-49D7-8456-32E96E1BA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2014B55-110A-4DE0-94C4-E1A7511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77E0DA0-D2DD-4E10-AD7B-C641BEA2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BF2360F-BF62-4FA2-AE37-25C65FF90A65}"/>
              </a:ext>
            </a:extLst>
          </p:cNvPr>
          <p:cNvSpPr txBox="1"/>
          <p:nvPr/>
        </p:nvSpPr>
        <p:spPr>
          <a:xfrm>
            <a:off x="3065015" y="5014229"/>
            <a:ext cx="26522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altLang="sr-Latn-RS" sz="2800" dirty="0"/>
              <a:t>poziv na davanje i traženje oprosta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488393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3957FD3-6E2A-4A0F-8ADC-02E5B29E1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360A643-19B8-4289-9D5F-AB95B00A8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2" y="5669455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EEEA32E-B7E5-4B3E-AA30-0A0C787B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E8754616-0946-4AD2-90F6-4B7BDAD11EE2}"/>
              </a:ext>
            </a:extLst>
          </p:cNvPr>
          <p:cNvSpPr txBox="1"/>
          <p:nvPr/>
        </p:nvSpPr>
        <p:spPr>
          <a:xfrm>
            <a:off x="7059967" y="1879392"/>
            <a:ext cx="20218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sz="2800" dirty="0"/>
              <a:t>poticanje na razvitak demokracije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30994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516A76F-5539-49EE-82D3-418A39D4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84B5856-7424-4EC6-BD25-8E57C7DD0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795D654-B498-4101-BBC7-5D8438306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2" y="5669455"/>
            <a:ext cx="9459481" cy="118854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E3BFB8D-769B-4CC0-BF0D-B89D4FE905EA}"/>
              </a:ext>
            </a:extLst>
          </p:cNvPr>
          <p:cNvSpPr txBox="1"/>
          <p:nvPr/>
        </p:nvSpPr>
        <p:spPr>
          <a:xfrm>
            <a:off x="7281907" y="5528114"/>
            <a:ext cx="23293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altLang="sr-Latn-RS" sz="2800" dirty="0"/>
              <a:t>poziv u veliku europsku obitelj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4254386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0DCC86A-92ED-465C-8F4B-D87010B4E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ECDB0BD-527C-4AA7-86AB-16411518C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C9BFD6E-98E2-4FEB-935F-22127C6E8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9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BE664DB-51CB-4C49-AE48-894EA457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0F1AFC8-369C-4DC8-B9C5-098BB70A4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A19AAC3-55A7-4935-9C12-2AB6EAE37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0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01B9E25-DCE2-41DB-84B5-5A6332016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E611336-AA05-41E0-8927-4A55CAB9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8AAFACC-92E4-4A99-A9D0-64D307BF8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40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87D45E8-16B7-40ED-9D28-58A664B0C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A2E0F65-CB82-41BB-9536-C1326828A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23CFB0E-65C2-4F6F-893B-DFF42C965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44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CA8AF93-9FA7-4AAF-91C2-DBF8B792E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8577BEA-1780-48CF-B87D-5D9114A92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A4D7774-EE8A-4F8F-B264-98FDEE742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85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B94D400-9F7C-4228-85C0-1A58116E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B95CE3F-0CE6-4490-A492-7834903D4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98ED826-7E91-480E-BBB4-A780081E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09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26D534-99B6-4A0D-914A-97EF3A1D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A89CE9-0FC1-466B-B7D9-2B7E6E180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A91AE95-4ECD-4C1A-8762-AF4E9C1FB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B05A606-490F-4B51-8CC8-18AC69082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224A205-4B39-4E1C-8D4D-0F42A638C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030787"/>
            <a:ext cx="2428875" cy="1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9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FF6E0AE-400D-4BF3-A147-EC68B6CD3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FEBBCF1-EDD9-415B-B373-C24E097ED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848350"/>
            <a:ext cx="9459481" cy="9048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F7CEF7F-E3E5-4077-B0AB-E4299A1A9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39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15C2297-3765-406B-BEE4-4B887C33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6216E9C-40BE-4A75-8213-624579CF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25C4B45-4BD0-4A5D-9E85-AD791BDA8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C1F3DA3-506A-4B86-8F12-B083DEDD2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-9524"/>
            <a:ext cx="39624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57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241C5EA-DD0F-4D7A-A44A-AB7597740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D9A65FA-4F3A-4BAD-B051-6DD2697B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6B4CDF7-7C42-44EE-B1BC-657BC9272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05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9D00A31-B15F-4424-BD85-94DF9C732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E5790A9-2786-4B92-981D-8067DFEB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E078888-9AA9-4CFD-BDEC-0437324D0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89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806BEC7-A9D6-49E1-93AD-B00D39B4F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562FF89-1D4F-4E20-8D1F-C24D1DF82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EFA1B3B-8149-4D50-8A90-ADB04F76D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431" y="4980372"/>
            <a:ext cx="2861569" cy="187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03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F47E029-8146-416E-8DF0-A0DB3070B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6AC59BE-8950-4671-88B4-D7E8881B4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3D35FD6-7DD3-4623-911F-968C9C8E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70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764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FEA0037-E479-47A7-B34F-04B9822B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184DE07-F0FB-4DFE-BFD5-DB9DED55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9B777D0-646C-416D-901B-891642B8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030787"/>
            <a:ext cx="2428875" cy="1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09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3E8FA6A-15F9-41B2-931D-00B23697B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E581C20-713E-49C8-A33C-DF6EE7AB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0B937E3-8D2E-446F-B348-D4991B7DD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049837"/>
            <a:ext cx="2428875" cy="1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11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9E0D7C0-1D18-487F-8F8B-88DE2B64B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E68BB2F-929B-4979-B628-C15995F34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EC234AB-0F26-4F32-A257-4C88DC081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175" y="5040312"/>
            <a:ext cx="2428875" cy="18272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B2DCB34-5244-4532-8A55-4E35024CF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43" y="4221162"/>
            <a:ext cx="5382781" cy="8191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FFC3FA1-D2F5-4623-8544-AC6258D9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880" y="4116387"/>
            <a:ext cx="5855099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3C77D6B-5817-4529-BCAE-698E4FC8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E3B222C-2F29-4BD2-BFB8-0172633C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9F3008D-5C13-4E9A-B4A1-6BC3183B6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030787"/>
            <a:ext cx="2428875" cy="1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F57F754-3A4E-4757-9D8A-EBCE3E683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7DCAD36-A260-43AE-AF9E-5D104D426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FC039D1-037A-42AA-AB0A-CC5D789CA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47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DEAB285-1C16-44C8-9EDB-E7AF04A92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C4B377B-A1A5-445A-9C08-7DBAB1AB7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FCB4114-F794-49B6-A752-B26CEFFA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78F355C-371A-40A9-B3E2-3A6996F71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62" y="2087015"/>
            <a:ext cx="3824288" cy="98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3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469EC53-9B4B-40FB-9E14-D0D2DF505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4E670F3-92CB-441B-8127-C7594BF27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180073F-5941-4092-903E-FB11A1CCC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212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19</Words>
  <Application>Microsoft Office PowerPoint</Application>
  <PresentationFormat>Široki zaslon</PresentationFormat>
  <Paragraphs>4</Paragraphs>
  <Slides>26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18</cp:revision>
  <dcterms:created xsi:type="dcterms:W3CDTF">2021-02-23T12:38:27Z</dcterms:created>
  <dcterms:modified xsi:type="dcterms:W3CDTF">2023-02-13T10:53:58Z</dcterms:modified>
</cp:coreProperties>
</file>