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EC07AA-7B24-4BCD-9B35-979BFB8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44D7A6-7BEB-4A1A-BB54-9DB8EE599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015252-E5B5-4E7A-9A38-AAB1F3D9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949C1A-42F3-4777-96D9-0261C172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084445-FB06-4EEC-8D16-0069CD58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7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76638-5EFD-49A5-9FF1-E9675137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A4691E1-21EE-43E3-83AC-05DEBFAF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A9CBC0-7413-4D53-AA32-CC098BA7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9CD708-8696-48A2-9273-E2F84E72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77863F-EEBF-413D-827F-529F6B8B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5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4EF0D61-C027-440F-B782-67798B36F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72D4D86-7EF0-4EB6-B6D7-4224DED35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2F72ED-E4BF-4909-B967-A1F3BC9A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7EDA24-EABF-424F-9BAB-C31C31AD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C9594C-92DA-416C-BA2D-ABF5A142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90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225A0-6993-4FA3-AF74-E430B4E8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0A5457-F189-405A-A846-901AC964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86731B-89C7-48FA-A1ED-F349DA2D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3237AE-A345-4B75-8CE5-EB16C98E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98177E-C442-41B6-9FB0-20329A6F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98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928A1-B85F-4A37-9305-93A28B22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78B0ED-3877-49DB-BC1D-02682848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25C3EC-87EB-4DBA-A50C-F1D1DAAA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A305D2-8A65-40E5-A3A3-B2FBF7F0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D7AA76-7705-4208-9A63-8A8EB96D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45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45AE2-193C-41E5-9C9B-C9CCE987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196C70-9539-45B0-97E6-28B6628EA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B5E730-9425-4CD3-A00F-68330057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16E0AC-C829-467D-8C4B-37D1BD87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FD9835-991C-4373-A7A2-5EBE6C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96CC4E-3297-46C2-9620-48638A50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5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46FE53-3C7E-4B57-8223-085B9F21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874421-F8B1-42AD-AF77-70C49C8D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C8B1B82-4999-4B5E-9DB8-0C2CC787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3B61C5C-4DF3-4DDB-94C3-325B1BCE3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EC168F-13E3-442A-88EF-319EE9B79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BDAC427-ECBB-4365-839E-26F3F4EB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C9EACF8-F07D-4A26-938D-0B43DB1F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5D217E9-255B-4ADE-9CCE-9D94700B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81F3E-696D-4C30-B1CA-117035D6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A4423F6-7DD8-47B6-BB79-4BAD44E3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236963F-EA29-4010-8CDC-11E4FC1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1427847-3FCC-4AA4-ADBE-6B248F74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87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24C15B4-7D43-4176-A6FF-F03AA72C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4517AF0-9C25-4E2F-B578-EA3B7950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885612-34AC-4227-9F00-9B46E1A6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0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7208E-3FE0-4E08-8872-6775A157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84F7B8-9915-41A1-9D86-55E7D8F2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EABF248-E362-4A60-9FBC-3085EFC53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CF08CF-EDC6-4FC6-90EC-361DC0A3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98A1C86-882A-4E80-A070-8175F53A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599FA2-EA93-422F-A72D-8E591DCC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29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36BF8-0AFC-4144-A2BA-028C10E9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941B228-C244-4437-95D6-021E5DE62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0633AA-0AAF-4FF7-B11D-439BAB286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94ECA6-4CBB-4FAE-AEE2-99F48846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F9E952-F356-4D0D-87A2-F0078590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5F182F-DD3A-4B6A-9472-8C603DEE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7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E8221F4-4F97-4C7D-AECE-B6798C37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D313FE-3DE9-4E8D-9D74-DB39C0954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73C203-1E1F-4A03-A6B3-5AAD67F90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5D75-7074-4BFA-BF96-85F44B19C8A4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5CCCDD-5934-4BD1-BB05-82B071652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1F97C8-47C3-4E70-9A99-C0A4F4AA8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71E0-2207-4F7D-8C9C-53BB0A69B5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2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F18189B-30EB-414B-A42B-3F8E1C3B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6994" y="259873"/>
            <a:ext cx="5671862" cy="5152116"/>
          </a:xfrm>
          <a:prstGeom prst="rect">
            <a:avLst/>
          </a:prstGeom>
        </p:spPr>
      </p:pic>
      <p:pic>
        <p:nvPicPr>
          <p:cNvPr id="9" name="Slika 8" descr="Slika na kojoj se prikazuje stol&#10;&#10;Opis je automatski generiran">
            <a:extLst>
              <a:ext uri="{FF2B5EF4-FFF2-40B4-BE49-F238E27FC236}">
                <a16:creationId xmlns:a16="http://schemas.microsoft.com/office/drawing/2014/main" id="{7EB63D13-AEF2-496E-BA2A-27BB2D99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177" y="3497564"/>
            <a:ext cx="1361643" cy="506626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752FC09-F68E-4605-9B7B-791B1092F998}"/>
              </a:ext>
            </a:extLst>
          </p:cNvPr>
          <p:cNvSpPr txBox="1"/>
          <p:nvPr/>
        </p:nvSpPr>
        <p:spPr>
          <a:xfrm>
            <a:off x="346229" y="435006"/>
            <a:ext cx="5282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Domaća zadaća:</a:t>
            </a:r>
          </a:p>
          <a:p>
            <a:endParaRPr lang="hr-HR" dirty="0"/>
          </a:p>
          <a:p>
            <a:r>
              <a:rPr lang="hr-HR" dirty="0"/>
              <a:t>   Izraditi primjer </a:t>
            </a:r>
            <a:r>
              <a:rPr lang="hr-HR" b="1" dirty="0"/>
              <a:t>Zvonimirove </a:t>
            </a:r>
            <a:r>
              <a:rPr lang="hr-HR" b="1" dirty="0" err="1"/>
              <a:t>zavjernice</a:t>
            </a:r>
            <a:r>
              <a:rPr lang="hr-HR" b="1" dirty="0"/>
              <a:t> </a:t>
            </a:r>
            <a:r>
              <a:rPr lang="hr-HR" dirty="0"/>
              <a:t>koja treba sadržavati tko priseže, kome priseže, kojim povodom priseže, koji je sadržaj prisege (u obliku natuknica navesti koja obećanja daje kralj Zvonimir). </a:t>
            </a:r>
          </a:p>
          <a:p>
            <a:r>
              <a:rPr lang="hr-HR" dirty="0"/>
              <a:t>   U izradi prisege možeš se koristi tekstom u udžbeniku, str. 70., ovim tekstom desno (iz starog udžbenika) ili nekim drugim izvorom.</a:t>
            </a:r>
          </a:p>
          <a:p>
            <a:r>
              <a:rPr lang="hr-HR" dirty="0"/>
              <a:t>   Prisegu potpisuje kralj Zvonimir (može i glagoljicom), a svoje ime napiši na drugoj strani povelje.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FCF96CB-1967-4E44-8325-9B2CEE777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229" y="3866409"/>
            <a:ext cx="4613198" cy="2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83</Words>
  <Application>Microsoft Office PowerPoint</Application>
  <PresentationFormat>Široki zaslon</PresentationFormat>
  <Paragraphs>5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2022-01-27T13:18:31Z</dcterms:created>
  <dcterms:modified xsi:type="dcterms:W3CDTF">2022-01-27T13:30:33Z</dcterms:modified>
</cp:coreProperties>
</file>