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5" d="100"/>
          <a:sy n="75" d="100"/>
        </p:scale>
        <p:origin x="86" y="29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DE17575-C298-4D2E-8A83-5C0B8A8C05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AF9FEDA7-5EC1-4E4F-991B-FB0BE3B80F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AEE2DB8B-41EF-4795-8D6E-C3EE0F1E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A3325-5347-408B-8761-5D3F51E130A7}" type="datetimeFigureOut">
              <a:rPr lang="hr-HR" smtClean="0"/>
              <a:t>6.3.2023.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EFD5CBAA-DE8A-49DB-83BE-9675C325B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DDA5ED93-2D89-4E9A-B455-B1018F5B94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A69D8-D7CE-46EC-9988-B56651EADE6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477770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7926632-9D3A-41EA-A010-94C00C3E6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4A3223AB-7C03-42EB-9338-9FF950C60A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819D448F-D929-4049-912C-289D7E70E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A3325-5347-408B-8761-5D3F51E130A7}" type="datetimeFigureOut">
              <a:rPr lang="hr-HR" smtClean="0"/>
              <a:t>6.3.2023.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89BF4AE0-1BFA-4B4B-A5C3-2B3AB9312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E2561E64-E164-464F-9C6F-CC543EA53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A69D8-D7CE-46EC-9988-B56651EADE6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030043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4F5CF81F-F28D-4BA4-99A5-E607F24AD2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314A7D69-578C-4E9B-883D-644D572F6D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08C25039-9A94-4C04-98AF-5FCCA14F29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A3325-5347-408B-8761-5D3F51E130A7}" type="datetimeFigureOut">
              <a:rPr lang="hr-HR" smtClean="0"/>
              <a:t>6.3.2023.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8110BC90-1A07-4486-A021-24E577FCC3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93807A1A-D729-44C6-B168-9EC3C05DD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A69D8-D7CE-46EC-9988-B56651EADE6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43876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9E49846-48A2-4368-9ED7-1F70A3128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F0DCC19-7D7F-463E-8F3A-D2B380C698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2B05860B-E63C-4DAC-A779-CDF9812FB6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A3325-5347-408B-8761-5D3F51E130A7}" type="datetimeFigureOut">
              <a:rPr lang="hr-HR" smtClean="0"/>
              <a:t>6.3.2023.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71723D96-72EE-4DAD-A6A4-968FD3C04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0945F005-E3AC-4CE9-B463-7A22FC9F9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A69D8-D7CE-46EC-9988-B56651EADE6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56108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205FC74-0AFA-4307-B0A0-A10489672E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EFEC55D9-1F07-42EB-ADC2-141DE2819C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B966877E-FB58-4D41-A42A-0C4B987365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A3325-5347-408B-8761-5D3F51E130A7}" type="datetimeFigureOut">
              <a:rPr lang="hr-HR" smtClean="0"/>
              <a:t>6.3.2023.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60F9785B-78A8-43BB-9E91-B083F0A0B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B136C1FD-6439-4F27-AAEC-F8660AC2C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A69D8-D7CE-46EC-9988-B56651EADE6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86824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212E12C-1769-49AA-AB6D-EB2B10723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FE5A3CB-63C3-401E-B25C-B3DB7C8632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4A01FEEC-5B5A-46FE-8AB5-E2C0A76587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5C287795-3B1D-4BF1-AF53-EF12C427DB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A3325-5347-408B-8761-5D3F51E130A7}" type="datetimeFigureOut">
              <a:rPr lang="hr-HR" smtClean="0"/>
              <a:t>6.3.2023.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07F66D90-75CA-4558-BD7E-534360B677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59B9DC08-704B-4B70-8562-6C2F4625F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A69D8-D7CE-46EC-9988-B56651EADE6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04872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49FED6A-EB66-4659-A821-93A10107D3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F0E21168-628C-41C1-A27B-BD39D83715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288C7E2F-DB98-4E14-BF9B-BF098BDEFD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1CE62643-659D-4C26-B0BE-1496534842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D9564F8E-B809-4D5D-856B-AF542CB3A5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CCB43B6A-37D5-47CD-A70B-4D677198D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A3325-5347-408B-8761-5D3F51E130A7}" type="datetimeFigureOut">
              <a:rPr lang="hr-HR" smtClean="0"/>
              <a:t>6.3.2023.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106E0E57-2FB1-4869-8824-7FD66DC13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ABE6E107-11E9-4964-AEF7-09D06CBB1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A69D8-D7CE-46EC-9988-B56651EADE6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31039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22EE338-E558-47A0-BE97-74545838DF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069AE699-CF74-4E9A-86DA-931EFDBEB8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A3325-5347-408B-8761-5D3F51E130A7}" type="datetimeFigureOut">
              <a:rPr lang="hr-HR" smtClean="0"/>
              <a:t>6.3.2023.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82DDC534-B8AA-40CB-8A90-B1EB61C3A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CA56900F-8B7E-4111-8E6C-3C134F556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A69D8-D7CE-46EC-9988-B56651EADE6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835627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3DB907E0-0A48-48BD-9E05-9BC652518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A3325-5347-408B-8761-5D3F51E130A7}" type="datetimeFigureOut">
              <a:rPr lang="hr-HR" smtClean="0"/>
              <a:t>6.3.2023.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4EC2F786-5459-4139-B760-98FD1CD98E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BE73945F-B59E-4FC7-914D-7AA45A06A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A69D8-D7CE-46EC-9988-B56651EADE6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85159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C93C5A0-165B-44A8-A608-1AC1D9913D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EA4830C-9B82-49E9-BED5-E6F39F265B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58714019-F899-4333-92C7-9E42A14AAC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F51ACC7B-0EE2-48DD-BD9C-4B2A51E68E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A3325-5347-408B-8761-5D3F51E130A7}" type="datetimeFigureOut">
              <a:rPr lang="hr-HR" smtClean="0"/>
              <a:t>6.3.2023.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3C710CED-A1A5-4C36-A1B8-BDC193067C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5EF4C300-0571-4485-AC69-44D16B411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A69D8-D7CE-46EC-9988-B56651EADE6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157848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7ED710C-A517-4BE5-82B5-4ED7543E89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DC8E40F2-2F43-41CA-B5FE-3568B06BD4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8275B21F-C15E-4F58-924B-322F86B347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BB53FC41-2E87-46CB-9864-395D289DE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A3325-5347-408B-8761-5D3F51E130A7}" type="datetimeFigureOut">
              <a:rPr lang="hr-HR" smtClean="0"/>
              <a:t>6.3.2023.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AFB82845-5569-4811-8CDE-D86A9D635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FA4B3DCF-E1F1-4F37-9CBC-8722970AE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A69D8-D7CE-46EC-9988-B56651EADE6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03049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02F9B574-F37E-4A3E-B79A-51C67FF5D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51A20155-3A8C-49EF-97CE-C8DD091614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80D95B13-A9A1-4784-BD50-1EB4CBDE59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4A3325-5347-408B-8761-5D3F51E130A7}" type="datetimeFigureOut">
              <a:rPr lang="hr-HR" smtClean="0"/>
              <a:t>6.3.2023.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4BF4907A-7F6F-482D-AAF2-A96B2F9769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67BB1DF9-A9D0-4DCB-A8B9-79677C1058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9A69D8-D7CE-46EC-9988-B56651EADE6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5976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tif"/><Relationship Id="rId13" Type="http://schemas.openxmlformats.org/officeDocument/2006/relationships/image" Target="../media/image12.tif"/><Relationship Id="rId3" Type="http://schemas.openxmlformats.org/officeDocument/2006/relationships/image" Target="../media/image2.tif"/><Relationship Id="rId7" Type="http://schemas.openxmlformats.org/officeDocument/2006/relationships/image" Target="../media/image6.tif"/><Relationship Id="rId12" Type="http://schemas.openxmlformats.org/officeDocument/2006/relationships/image" Target="../media/image11.tif"/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tif"/><Relationship Id="rId11" Type="http://schemas.openxmlformats.org/officeDocument/2006/relationships/image" Target="../media/image10.tif"/><Relationship Id="rId5" Type="http://schemas.openxmlformats.org/officeDocument/2006/relationships/image" Target="../media/image4.tif"/><Relationship Id="rId10" Type="http://schemas.openxmlformats.org/officeDocument/2006/relationships/image" Target="../media/image9.tif"/><Relationship Id="rId4" Type="http://schemas.openxmlformats.org/officeDocument/2006/relationships/image" Target="../media/image3.tif"/><Relationship Id="rId9" Type="http://schemas.openxmlformats.org/officeDocument/2006/relationships/image" Target="../media/image8.tif"/><Relationship Id="rId14" Type="http://schemas.openxmlformats.org/officeDocument/2006/relationships/image" Target="../media/image13.t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Slika na kojoj se prikazuje tekst, mutno&#10;&#10;Opis je automatski generiran">
            <a:extLst>
              <a:ext uri="{FF2B5EF4-FFF2-40B4-BE49-F238E27FC236}">
                <a16:creationId xmlns:a16="http://schemas.microsoft.com/office/drawing/2014/main" id="{38091725-C9AE-415A-8877-5A6368859C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9050" y="-1939"/>
            <a:ext cx="4144577" cy="697469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E354D5A9-1C86-4C56-BCB4-21103C776E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951408"/>
            <a:ext cx="4163626" cy="425953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9A8A9590-515D-4E45-8578-876C127756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87482" y="1691516"/>
            <a:ext cx="4251108" cy="730163"/>
          </a:xfrm>
          <a:prstGeom prst="rect">
            <a:avLst/>
          </a:prstGeom>
        </p:spPr>
      </p:pic>
      <p:pic>
        <p:nvPicPr>
          <p:cNvPr id="9" name="Slika 8" descr="Slika na kojoj se prikazuje tekst&#10;&#10;Opis je automatski generiran">
            <a:extLst>
              <a:ext uri="{FF2B5EF4-FFF2-40B4-BE49-F238E27FC236}">
                <a16:creationId xmlns:a16="http://schemas.microsoft.com/office/drawing/2014/main" id="{2B185434-03E0-4CC5-95CA-18ECC244197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9050" y="3044128"/>
            <a:ext cx="4182675" cy="552093"/>
          </a:xfrm>
          <a:prstGeom prst="rect">
            <a:avLst/>
          </a:prstGeom>
        </p:spPr>
      </p:pic>
      <p:sp>
        <p:nvSpPr>
          <p:cNvPr id="10" name="TekstniOkvir 9">
            <a:extLst>
              <a:ext uri="{FF2B5EF4-FFF2-40B4-BE49-F238E27FC236}">
                <a16:creationId xmlns:a16="http://schemas.microsoft.com/office/drawing/2014/main" id="{C2282290-5C79-4E65-9AB6-7E910712A2FB}"/>
              </a:ext>
            </a:extLst>
          </p:cNvPr>
          <p:cNvSpPr txBox="1"/>
          <p:nvPr/>
        </p:nvSpPr>
        <p:spPr>
          <a:xfrm>
            <a:off x="19050" y="1231795"/>
            <a:ext cx="44313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1, 2, 5, 6, 8, 11, 15, 20, 21, 22, 23</a:t>
            </a: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id="{BCCE5007-8E80-4CFA-AD40-7FD266C43E1C}"/>
              </a:ext>
            </a:extLst>
          </p:cNvPr>
          <p:cNvSpPr txBox="1"/>
          <p:nvPr/>
        </p:nvSpPr>
        <p:spPr>
          <a:xfrm>
            <a:off x="19050" y="2532363"/>
            <a:ext cx="44313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3, 9, 12, 14, 16, 17, 18, 19, 26, 27, 35</a:t>
            </a: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id="{B0DF1D38-89FE-431E-BE2B-352258373E9A}"/>
              </a:ext>
            </a:extLst>
          </p:cNvPr>
          <p:cNvSpPr txBox="1"/>
          <p:nvPr/>
        </p:nvSpPr>
        <p:spPr>
          <a:xfrm>
            <a:off x="19050" y="3558864"/>
            <a:ext cx="36220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4, 7, 10, </a:t>
            </a:r>
          </a:p>
          <a:p>
            <a:endParaRPr lang="hr-HR" sz="2000" dirty="0"/>
          </a:p>
        </p:txBody>
      </p:sp>
      <p:pic>
        <p:nvPicPr>
          <p:cNvPr id="13" name="Slika 12" descr="Slika na kojoj se prikazuje tekst&#10;&#10;Opis je automatski generiran">
            <a:extLst>
              <a:ext uri="{FF2B5EF4-FFF2-40B4-BE49-F238E27FC236}">
                <a16:creationId xmlns:a16="http://schemas.microsoft.com/office/drawing/2014/main" id="{ED43521D-30B1-4EA3-B5F3-49CFE9CDA02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163626" y="-1"/>
            <a:ext cx="4065973" cy="703763"/>
          </a:xfrm>
          <a:prstGeom prst="rect">
            <a:avLst/>
          </a:prstGeom>
        </p:spPr>
      </p:pic>
      <p:pic>
        <p:nvPicPr>
          <p:cNvPr id="14" name="Slika 13" descr="Slika na kojoj se prikazuje tekst&#10;&#10;Opis je automatski generiran">
            <a:extLst>
              <a:ext uri="{FF2B5EF4-FFF2-40B4-BE49-F238E27FC236}">
                <a16:creationId xmlns:a16="http://schemas.microsoft.com/office/drawing/2014/main" id="{AFAD4E3F-239D-4CC9-A9A5-43E5766E57A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229599" y="-8990"/>
            <a:ext cx="3941686" cy="708168"/>
          </a:xfrm>
          <a:prstGeom prst="rect">
            <a:avLst/>
          </a:prstGeom>
        </p:spPr>
      </p:pic>
      <p:pic>
        <p:nvPicPr>
          <p:cNvPr id="15" name="Slika 14">
            <a:extLst>
              <a:ext uri="{FF2B5EF4-FFF2-40B4-BE49-F238E27FC236}">
                <a16:creationId xmlns:a16="http://schemas.microsoft.com/office/drawing/2014/main" id="{51148F35-412C-4378-838F-87D9C3C7E09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163625" y="945931"/>
            <a:ext cx="4065972" cy="489605"/>
          </a:xfrm>
          <a:prstGeom prst="rect">
            <a:avLst/>
          </a:prstGeom>
        </p:spPr>
      </p:pic>
      <p:sp>
        <p:nvSpPr>
          <p:cNvPr id="18" name="TekstniOkvir 17">
            <a:extLst>
              <a:ext uri="{FF2B5EF4-FFF2-40B4-BE49-F238E27FC236}">
                <a16:creationId xmlns:a16="http://schemas.microsoft.com/office/drawing/2014/main" id="{D6E8B81E-9DFE-43D4-806C-EBF6E9790360}"/>
              </a:ext>
            </a:extLst>
          </p:cNvPr>
          <p:cNvSpPr txBox="1"/>
          <p:nvPr/>
        </p:nvSpPr>
        <p:spPr>
          <a:xfrm>
            <a:off x="4163626" y="1441014"/>
            <a:ext cx="4065972" cy="4070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28, 30, 31, 32, 33, </a:t>
            </a:r>
          </a:p>
        </p:txBody>
      </p:sp>
      <p:pic>
        <p:nvPicPr>
          <p:cNvPr id="19" name="Slika 18" descr="Slika na kojoj se prikazuje tekst, ploča za pisanje&#10;&#10;Opis je automatski generiran">
            <a:extLst>
              <a:ext uri="{FF2B5EF4-FFF2-40B4-BE49-F238E27FC236}">
                <a16:creationId xmlns:a16="http://schemas.microsoft.com/office/drawing/2014/main" id="{5905AFBA-80C8-4A83-AE02-532ADD5DF14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163624" y="1877786"/>
            <a:ext cx="2610037" cy="437907"/>
          </a:xfrm>
          <a:prstGeom prst="rect">
            <a:avLst/>
          </a:prstGeom>
        </p:spPr>
      </p:pic>
      <p:sp>
        <p:nvSpPr>
          <p:cNvPr id="20" name="TekstniOkvir 19">
            <a:extLst>
              <a:ext uri="{FF2B5EF4-FFF2-40B4-BE49-F238E27FC236}">
                <a16:creationId xmlns:a16="http://schemas.microsoft.com/office/drawing/2014/main" id="{DDE7AF63-97AD-4C58-A4B0-A7BBAC2B9E15}"/>
              </a:ext>
            </a:extLst>
          </p:cNvPr>
          <p:cNvSpPr txBox="1"/>
          <p:nvPr/>
        </p:nvSpPr>
        <p:spPr>
          <a:xfrm>
            <a:off x="6703932" y="1873526"/>
            <a:ext cx="1525665" cy="4070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29</a:t>
            </a:r>
          </a:p>
        </p:txBody>
      </p:sp>
      <p:pic>
        <p:nvPicPr>
          <p:cNvPr id="21" name="Slika 20">
            <a:extLst>
              <a:ext uri="{FF2B5EF4-FFF2-40B4-BE49-F238E27FC236}">
                <a16:creationId xmlns:a16="http://schemas.microsoft.com/office/drawing/2014/main" id="{EC5B4B24-9C0F-47AE-8630-9A7E60CC055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163623" y="2481056"/>
            <a:ext cx="4065971" cy="581899"/>
          </a:xfrm>
          <a:prstGeom prst="rect">
            <a:avLst/>
          </a:prstGeom>
        </p:spPr>
      </p:pic>
      <p:sp>
        <p:nvSpPr>
          <p:cNvPr id="22" name="TekstniOkvir 21">
            <a:extLst>
              <a:ext uri="{FF2B5EF4-FFF2-40B4-BE49-F238E27FC236}">
                <a16:creationId xmlns:a16="http://schemas.microsoft.com/office/drawing/2014/main" id="{854491C4-AC3F-4EEE-8C60-E998D6354E9A}"/>
              </a:ext>
            </a:extLst>
          </p:cNvPr>
          <p:cNvSpPr txBox="1"/>
          <p:nvPr/>
        </p:nvSpPr>
        <p:spPr>
          <a:xfrm>
            <a:off x="4450377" y="3050164"/>
            <a:ext cx="3779218" cy="7363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13, 24, 25, 34, 37, 38, 39, 40, 41, 42, 43, 44, 46, 47</a:t>
            </a:r>
          </a:p>
        </p:txBody>
      </p:sp>
      <p:pic>
        <p:nvPicPr>
          <p:cNvPr id="23" name="Slika 22">
            <a:extLst>
              <a:ext uri="{FF2B5EF4-FFF2-40B4-BE49-F238E27FC236}">
                <a16:creationId xmlns:a16="http://schemas.microsoft.com/office/drawing/2014/main" id="{53BC1440-2286-454E-AE12-E7960B64ADE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163623" y="4043438"/>
            <a:ext cx="3622088" cy="507851"/>
          </a:xfrm>
          <a:prstGeom prst="rect">
            <a:avLst/>
          </a:prstGeom>
        </p:spPr>
      </p:pic>
      <p:sp>
        <p:nvSpPr>
          <p:cNvPr id="24" name="TekstniOkvir 23">
            <a:extLst>
              <a:ext uri="{FF2B5EF4-FFF2-40B4-BE49-F238E27FC236}">
                <a16:creationId xmlns:a16="http://schemas.microsoft.com/office/drawing/2014/main" id="{B2A79844-F88E-41B2-A73D-A4A0ACD6A600}"/>
              </a:ext>
            </a:extLst>
          </p:cNvPr>
          <p:cNvSpPr txBox="1"/>
          <p:nvPr/>
        </p:nvSpPr>
        <p:spPr>
          <a:xfrm>
            <a:off x="5215573" y="4547881"/>
            <a:ext cx="2248825" cy="4070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36, 45 </a:t>
            </a:r>
          </a:p>
        </p:txBody>
      </p:sp>
      <p:pic>
        <p:nvPicPr>
          <p:cNvPr id="25" name="Slika 24" descr="Slika na kojoj se prikazuje tekst&#10;&#10;Opis je automatski generiran">
            <a:extLst>
              <a:ext uri="{FF2B5EF4-FFF2-40B4-BE49-F238E27FC236}">
                <a16:creationId xmlns:a16="http://schemas.microsoft.com/office/drawing/2014/main" id="{663E4BBE-5D45-4D66-B303-C02B655A492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229593" y="977981"/>
            <a:ext cx="2920759" cy="629350"/>
          </a:xfrm>
          <a:prstGeom prst="rect">
            <a:avLst/>
          </a:prstGeom>
        </p:spPr>
      </p:pic>
      <p:sp>
        <p:nvSpPr>
          <p:cNvPr id="26" name="TekstniOkvir 25">
            <a:extLst>
              <a:ext uri="{FF2B5EF4-FFF2-40B4-BE49-F238E27FC236}">
                <a16:creationId xmlns:a16="http://schemas.microsoft.com/office/drawing/2014/main" id="{A281DAB2-6687-4FEE-9AB9-74A44A0F873F}"/>
              </a:ext>
            </a:extLst>
          </p:cNvPr>
          <p:cNvSpPr txBox="1"/>
          <p:nvPr/>
        </p:nvSpPr>
        <p:spPr>
          <a:xfrm>
            <a:off x="9186758" y="1625969"/>
            <a:ext cx="1652877" cy="4070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48, 50, 51, 53</a:t>
            </a:r>
          </a:p>
        </p:txBody>
      </p:sp>
      <p:pic>
        <p:nvPicPr>
          <p:cNvPr id="27" name="Slika 26" descr="Slika na kojoj se prikazuje tekst&#10;&#10;Opis je automatski generiran">
            <a:extLst>
              <a:ext uri="{FF2B5EF4-FFF2-40B4-BE49-F238E27FC236}">
                <a16:creationId xmlns:a16="http://schemas.microsoft.com/office/drawing/2014/main" id="{C8B00773-7DC8-4771-89E5-3916E5BA363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300620" y="2288581"/>
            <a:ext cx="2724148" cy="638926"/>
          </a:xfrm>
          <a:prstGeom prst="rect">
            <a:avLst/>
          </a:prstGeom>
        </p:spPr>
      </p:pic>
      <p:sp>
        <p:nvSpPr>
          <p:cNvPr id="28" name="TekstniOkvir 27">
            <a:extLst>
              <a:ext uri="{FF2B5EF4-FFF2-40B4-BE49-F238E27FC236}">
                <a16:creationId xmlns:a16="http://schemas.microsoft.com/office/drawing/2014/main" id="{7E0D8475-5C0A-42C7-BA14-E5D9434D6D33}"/>
              </a:ext>
            </a:extLst>
          </p:cNvPr>
          <p:cNvSpPr txBox="1"/>
          <p:nvPr/>
        </p:nvSpPr>
        <p:spPr>
          <a:xfrm>
            <a:off x="9651430" y="2859437"/>
            <a:ext cx="723531" cy="4070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49,</a:t>
            </a:r>
          </a:p>
        </p:txBody>
      </p:sp>
      <p:pic>
        <p:nvPicPr>
          <p:cNvPr id="29" name="Slika 28" descr="Slika na kojoj se prikazuje tekst&#10;&#10;Opis je automatski generiran">
            <a:extLst>
              <a:ext uri="{FF2B5EF4-FFF2-40B4-BE49-F238E27FC236}">
                <a16:creationId xmlns:a16="http://schemas.microsoft.com/office/drawing/2014/main" id="{5CD5F592-55D4-4DA7-BB69-038E3A11A16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229593" y="3741540"/>
            <a:ext cx="3719744" cy="555824"/>
          </a:xfrm>
          <a:prstGeom prst="rect">
            <a:avLst/>
          </a:prstGeom>
        </p:spPr>
      </p:pic>
      <p:sp>
        <p:nvSpPr>
          <p:cNvPr id="31" name="TekstniOkvir 30">
            <a:extLst>
              <a:ext uri="{FF2B5EF4-FFF2-40B4-BE49-F238E27FC236}">
                <a16:creationId xmlns:a16="http://schemas.microsoft.com/office/drawing/2014/main" id="{C7004ED3-2CB9-4EDC-9E11-164FD8A16BA1}"/>
              </a:ext>
            </a:extLst>
          </p:cNvPr>
          <p:cNvSpPr txBox="1"/>
          <p:nvPr/>
        </p:nvSpPr>
        <p:spPr>
          <a:xfrm>
            <a:off x="9651430" y="4324576"/>
            <a:ext cx="4272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dirty="0"/>
              <a:t>54</a:t>
            </a:r>
          </a:p>
        </p:txBody>
      </p:sp>
    </p:spTree>
    <p:extLst>
      <p:ext uri="{BB962C8B-B14F-4D97-AF65-F5344CB8AC3E}">
        <p14:creationId xmlns:p14="http://schemas.microsoft.com/office/powerpoint/2010/main" val="341964757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99</Words>
  <Application>Microsoft Office PowerPoint</Application>
  <PresentationFormat>Široki zaslon</PresentationFormat>
  <Paragraphs>10</Paragraphs>
  <Slides>1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sustava Office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Josip Jelušić</dc:creator>
  <cp:lastModifiedBy>Josip Jelušić</cp:lastModifiedBy>
  <cp:revision>7</cp:revision>
  <dcterms:created xsi:type="dcterms:W3CDTF">2023-03-06T17:55:35Z</dcterms:created>
  <dcterms:modified xsi:type="dcterms:W3CDTF">2023-03-06T18:35:04Z</dcterms:modified>
</cp:coreProperties>
</file>