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17575-C298-4D2E-8A83-5C0B8A8C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9FEDA7-5EC1-4E4F-991B-FB0BE3B80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E2DB8B-41EF-4795-8D6E-C3EE0F1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5CBAA-DE8A-49DB-83BE-9675C325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A5ED93-2D89-4E9A-B455-B1018F5B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926632-9D3A-41EA-A010-94C00C3E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A3223AB-7C03-42EB-9338-9FF950C6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9D448F-D929-4049-912C-289D7E70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BF4AE0-1BFA-4B4B-A5C3-2B3AB931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561E64-E164-464F-9C6F-CC543EA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00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F5CF81F-F28D-4BA4-99A5-E607F24AD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14A7D69-578C-4E9B-883D-644D572F6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C25039-9A94-4C04-98AF-5FCCA14F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10BC90-1A07-4486-A021-24E577FC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807A1A-D729-44C6-B168-9EC3C05D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87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E49846-48A2-4368-9ED7-1F70A31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0DCC19-7D7F-463E-8F3A-D2B380C6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05860B-E63C-4DAC-A779-CDF9812F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723D96-72EE-4DAD-A6A4-968FD3C0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45F005-E3AC-4CE9-B463-7A22FC9F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10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05FC74-0AFA-4307-B0A0-A1048967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EC55D9-1F07-42EB-ADC2-141DE2819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66877E-FB58-4D41-A42A-0C4B9873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F9785B-78A8-43BB-9E91-B083F0A0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36C1FD-6439-4F27-AAEC-F8660AC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8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2E12C-1769-49AA-AB6D-EB2B1072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5A3CB-63C3-401E-B25C-B3DB7C86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01FEEC-5B5A-46FE-8AB5-E2C0A7658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C287795-3B1D-4BF1-AF53-EF12C427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7F66D90-75CA-4558-BD7E-534360B6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B9DC08-704B-4B70-8562-6C2F4625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8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FED6A-EB66-4659-A821-93A10107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0E21168-628C-41C1-A27B-BD39D837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88C7E2F-DB98-4E14-BF9B-BF098BDE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CE62643-659D-4C26-B0BE-14965348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9564F8E-B809-4D5D-856B-AF542CB3A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CB43B6A-37D5-47CD-A70B-4D677198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06E0E57-2FB1-4869-8824-7FD66DC1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BE6E107-11E9-4964-AEF7-09D06CB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EE338-E558-47A0-BE97-74545838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9AE699-CF74-4E9A-86DA-931EFDBE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DDC534-B8AA-40CB-8A90-B1EB61C3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A56900F-8B7E-4111-8E6C-3C134F55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5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DB907E0-0A48-48BD-9E05-9BC65251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EC2F786-5459-4139-B760-98FD1CD9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73945F-B59E-4FC7-914D-7AA45A06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93C5A0-165B-44A8-A608-1AC1D991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A4830C-9B82-49E9-BED5-E6F39F26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714019-F899-4333-92C7-9E42A14AA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ACC7B-0EE2-48DD-BD9C-4B2A51E6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710CED-A1A5-4C36-A1B8-BDC19306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F4C300-0571-4485-AC69-44D16B41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7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ED710C-A517-4BE5-82B5-4ED7543E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8E40F2-2F43-41CA-B5FE-3568B06BD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75B21F-C15E-4F58-924B-322F86B34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B53FC41-2E87-46CB-9864-395D289D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B82845-5569-4811-8CDE-D86A9D63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4B3DCF-E1F1-4F37-9CBC-8722970A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304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2F9B574-F37E-4A3E-B79A-51C67FF5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A20155-3A8C-49EF-97CE-C8DD0916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D95B13-A9A1-4784-BD50-1EB4CBDE5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3325-5347-408B-8761-5D3F51E130A7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F4907A-7F6F-482D-AAF2-A96B2F976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BB1DF9-A9D0-4DCB-A8B9-79677C105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69D8-D7CE-46EC-9988-B56651EADE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9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mutno&#10;&#10;Opis je automatski generiran">
            <a:extLst>
              <a:ext uri="{FF2B5EF4-FFF2-40B4-BE49-F238E27FC236}">
                <a16:creationId xmlns:a16="http://schemas.microsoft.com/office/drawing/2014/main" id="{38091725-C9AE-415A-8877-5A636885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1"/>
            <a:ext cx="11942702" cy="20097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54D5A9-1C86-4C56-BCB4-21103C776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2137734"/>
            <a:ext cx="9958160" cy="89558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8A9590-515D-4E45-8578-876C12775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456133"/>
            <a:ext cx="8309967" cy="1363398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2B185434-03E0-4CC5-95CA-18ECC2441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496862"/>
            <a:ext cx="8515049" cy="105633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2282290-5C79-4E65-9AB6-7E910712A2FB}"/>
              </a:ext>
            </a:extLst>
          </p:cNvPr>
          <p:cNvSpPr txBox="1"/>
          <p:nvPr/>
        </p:nvSpPr>
        <p:spPr>
          <a:xfrm>
            <a:off x="1369011" y="2872715"/>
            <a:ext cx="60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1, 2, 5, 6, 8, 11, 15, 20, 21, 22, 23,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CCE5007-8E80-4CFA-AD40-7FD266C43E1C}"/>
              </a:ext>
            </a:extLst>
          </p:cNvPr>
          <p:cNvSpPr txBox="1"/>
          <p:nvPr/>
        </p:nvSpPr>
        <p:spPr>
          <a:xfrm>
            <a:off x="1369011" y="4766036"/>
            <a:ext cx="694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3, 9, 12, 14, 16, 17, 18, 19, 26, 27, 35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0DF1D38-89FE-431E-BE2B-352258373E9A}"/>
              </a:ext>
            </a:extLst>
          </p:cNvPr>
          <p:cNvSpPr txBox="1"/>
          <p:nvPr/>
        </p:nvSpPr>
        <p:spPr>
          <a:xfrm>
            <a:off x="1217400" y="6319391"/>
            <a:ext cx="3622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4, 7, 10, 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196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1B83EC8-4F4B-4B23-AB8F-33E10D466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12605"/>
            <a:ext cx="6810375" cy="820073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9CD6583-09D9-446B-99BB-3A0306492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71785" cy="2124075"/>
          </a:xfrm>
          <a:prstGeom prst="rect">
            <a:avLst/>
          </a:prstGeom>
        </p:spPr>
      </p:pic>
      <p:pic>
        <p:nvPicPr>
          <p:cNvPr id="7" name="Slika 6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692A842B-1F46-47BF-A875-6638887BD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429000"/>
            <a:ext cx="3962400" cy="6648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90CFA82-B3EB-4B26-B299-D9DA78FA6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4490126"/>
            <a:ext cx="6734175" cy="9116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B89967B-44E6-4A33-BD6C-CCE70962F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5795050"/>
            <a:ext cx="5314953" cy="74520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8A72FA0-B3DC-4055-8F1C-AB379ABEC6D6}"/>
              </a:ext>
            </a:extLst>
          </p:cNvPr>
          <p:cNvSpPr txBox="1"/>
          <p:nvPr/>
        </p:nvSpPr>
        <p:spPr>
          <a:xfrm>
            <a:off x="6644750" y="2324676"/>
            <a:ext cx="4481929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28, 30, 31, 32, 33,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5215355-4514-48D3-88FD-355C4C31FFD1}"/>
              </a:ext>
            </a:extLst>
          </p:cNvPr>
          <p:cNvSpPr txBox="1"/>
          <p:nvPr/>
        </p:nvSpPr>
        <p:spPr>
          <a:xfrm>
            <a:off x="3666939" y="3464459"/>
            <a:ext cx="613447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A90F7BE-FAD6-418E-8E7F-959D146EE089}"/>
              </a:ext>
            </a:extLst>
          </p:cNvPr>
          <p:cNvSpPr txBox="1"/>
          <p:nvPr/>
        </p:nvSpPr>
        <p:spPr>
          <a:xfrm>
            <a:off x="6614140" y="4647986"/>
            <a:ext cx="5184283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34, 37, 39, 40, 41, 42, 43, 44, 46, 47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4C2F338-CB8A-431D-BE61-28B97DE77444}"/>
              </a:ext>
            </a:extLst>
          </p:cNvPr>
          <p:cNvSpPr txBox="1"/>
          <p:nvPr/>
        </p:nvSpPr>
        <p:spPr>
          <a:xfrm>
            <a:off x="5314950" y="5866163"/>
            <a:ext cx="2248825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36, 45 </a:t>
            </a:r>
          </a:p>
        </p:txBody>
      </p:sp>
    </p:spTree>
    <p:extLst>
      <p:ext uri="{BB962C8B-B14F-4D97-AF65-F5344CB8AC3E}">
        <p14:creationId xmlns:p14="http://schemas.microsoft.com/office/powerpoint/2010/main" val="65398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E933B1A7-8E4F-43B9-A1D2-B47B605C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50764"/>
            <a:ext cx="6007256" cy="897636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5E0A04C-210C-4859-BB55-B7301319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12193797" cy="2190750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6BE1548A-1810-4D31-A0C7-C75ABC53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2265044"/>
            <a:ext cx="5401809" cy="1163955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6E4EBC87-0C9C-439A-B1BF-EF9AAB792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722370"/>
            <a:ext cx="4829176" cy="113264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4CA049B-405A-4FAE-8DB1-09A6E5B14D63}"/>
              </a:ext>
            </a:extLst>
          </p:cNvPr>
          <p:cNvSpPr txBox="1"/>
          <p:nvPr/>
        </p:nvSpPr>
        <p:spPr>
          <a:xfrm>
            <a:off x="6096000" y="2549056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48, 50, 51, 53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2A54B5F-31C3-49F8-AF83-F9E820BAD3A0}"/>
              </a:ext>
            </a:extLst>
          </p:cNvPr>
          <p:cNvSpPr txBox="1"/>
          <p:nvPr/>
        </p:nvSpPr>
        <p:spPr>
          <a:xfrm>
            <a:off x="5233386" y="3924751"/>
            <a:ext cx="6134468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49,</a:t>
            </a:r>
          </a:p>
        </p:txBody>
      </p:sp>
    </p:spTree>
    <p:extLst>
      <p:ext uri="{BB962C8B-B14F-4D97-AF65-F5344CB8AC3E}">
        <p14:creationId xmlns:p14="http://schemas.microsoft.com/office/powerpoint/2010/main" val="296409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</Words>
  <Application>Microsoft Office PowerPoint</Application>
  <PresentationFormat>Široki zaslon</PresentationFormat>
  <Paragraphs>9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3</cp:revision>
  <dcterms:created xsi:type="dcterms:W3CDTF">2023-03-06T17:55:35Z</dcterms:created>
  <dcterms:modified xsi:type="dcterms:W3CDTF">2023-03-06T18:15:59Z</dcterms:modified>
</cp:coreProperties>
</file>