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464006-663C-421F-A4E9-A4A98C75E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716BD4C-F291-4FBD-B7F6-669419335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7EA6727-0135-483A-B2D9-729CC6DC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208EB3E-887D-42EA-A4C2-FA03C70C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3B3E7DE-6B72-411D-B629-2F0F2570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196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38D695-0DF9-4AA6-A777-5FB08D026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44A44D0-764A-45D5-AE49-A5BC92F7F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7A71550-9804-431F-AFEA-26521EA4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46BECB8-360D-4793-8E5D-3D18CF6C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10BC1C7-894F-46EA-A64F-1D7D28A16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847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3CFD4BA-767E-4090-A9AA-0FE74FAC3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FE90877-B396-48B8-A14F-39FD7321D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741578A-5BFA-4D9B-9C9A-33DFBC8B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FE1324B-FDFF-4D17-A130-E1A47F27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D53136D-9421-467B-BBE6-7F9D87B0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818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89173A-67CF-4D3F-98CD-7F47E8904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85FEF7D-2D80-459E-AAE0-C331CBF36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445D9B2-8F1E-4206-BAEF-65CE6CC6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D6AA5E4-5534-483E-8BC0-516B247D1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CB062B-30D3-4279-8EA7-BB4114CF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461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C31E3F-B37E-40FE-A38D-5F8BF399C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D65E1B7-5111-46F4-AF65-A775A35AA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3361CDA-FD77-4518-81AF-D775288F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031158B-A764-4C04-A7D2-993C48BB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343C047-A2E6-4A79-BFDA-984A1D33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477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2BB372-40F9-4462-9682-E6CA1E0E8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C7AA51-0813-4ADC-993F-C6663FE1E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7A81D10-81C6-489E-9CA9-A7D1A45B6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D17D31F-56BE-45D2-8DCD-44EBAF982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367B7F7-B7A6-42E0-B2B4-96B95CA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81E43F3-783F-4130-BD75-CC735395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7524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00B3C0-F29D-400A-B1FE-0B57C0C2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0AE55C5-EB40-496B-A195-80125F416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258E4F3-4347-4799-99F0-F7DCB7209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9C3AA14-4DB5-4DCA-8298-CAC2FAC772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00BC5B5-F055-48A1-BD81-EEB173948C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23B8FD2-240A-4E32-84D7-02005E78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D9C28F77-1773-4695-8B87-EBC7A148E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D972946-2DB5-40F7-92AD-77657FA6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125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36B8C5-A260-4C42-9AC7-5446E1C3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7B95807-A648-4A7D-A2B4-C232D7C2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8DB5E2B-D9FA-429D-9B2F-AF4E6B44E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ECBAB36-976A-4C1B-B6AC-03C47FFD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777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2849D53-5CA2-4B73-A136-A69B627B0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BA444DF-1B0D-46E6-8B76-33920CC0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CEB5FE8-96F6-4550-9971-B60B1A6A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951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685ABA-B5B2-44E7-858A-12351A9C8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2B7E18-8062-4237-BB2D-E7112267C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55D069D-7C0A-4E7D-BA48-2E0F12A8A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BBEF69-CD16-4A18-A6F0-47DDE8B35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267977F-9EF1-48FC-A0CE-199F9E26E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8F093BC-4825-4260-973D-7957C3BC8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846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3F1D3B-8399-4D71-A260-B5ACDF799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03D7642-3D40-4EBD-8725-009A96941A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382A3F9-F217-4134-B034-FA8BD92BF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371BBDA-E886-4904-B3F9-E4BF7EEE3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DDDFC9F-BB8F-41DA-BF4B-B163F474D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63D3B09-D8E5-4CDD-B540-72B78F94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355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9A2B374-1372-4B87-9261-25A90836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24CA828-4B2C-4A5E-983F-0532EAFC2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844DA11-0BAA-4D42-9C40-5CFBE1E425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9EC4C-3C04-42D7-BB9D-319CA4CDE20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AF4E1A7-A3F2-4379-99E6-78FBAE3DB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8EF189E-315F-4B93-9E89-8A16D6739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E2352-D55E-44C8-9D79-4C7321110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030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C1C33C-4A91-476C-9C2A-C5760D941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3BC588F-8393-4ABF-BE13-2B30CDC8DB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9987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43085A-7214-42C8-BFBE-6235284AD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Katolički vjeronauk, 8.r. OŠ - Isus privlači i iznenađuj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6DAFE5-0CBC-42BD-A719-C52D38F066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53308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68E1CE-1533-46DA-A1E0-FF0387147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D343935-2D24-47B7-819F-E0DBD919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58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4C8A60B-1F38-480A-A3A2-9D62DA7A2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20"/>
            <a:ext cx="12163432" cy="2671379"/>
          </a:xfrm>
          <a:prstGeom prst="rect">
            <a:avLst/>
          </a:prstGeom>
        </p:spPr>
      </p:pic>
      <p:pic>
        <p:nvPicPr>
          <p:cNvPr id="5" name="Slika 4" descr="Slika na kojoj se prikazuje tekst, drvo, vanjski, osoba&#10;&#10;Opis je automatski generiran">
            <a:extLst>
              <a:ext uri="{FF2B5EF4-FFF2-40B4-BE49-F238E27FC236}">
                <a16:creationId xmlns:a16="http://schemas.microsoft.com/office/drawing/2014/main" id="{B4044220-FA38-42A8-84C3-10433A272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31" y="3138123"/>
            <a:ext cx="4565904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9AC63A6-AB38-4C0A-9E8C-F0F898741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59" y="2444275"/>
            <a:ext cx="10626230" cy="151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4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A416F4A1-D70F-4104-940F-EA20169E8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82C3DCA-A819-429A-B7EA-C3D140D3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4872"/>
            <a:ext cx="4101483" cy="52997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216F1DA-05A4-43CB-B875-2AA8FBC60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3" y="4198397"/>
            <a:ext cx="4582774" cy="186505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F4F8670-E533-45EB-889B-9FCA91131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63448"/>
            <a:ext cx="12192000" cy="7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1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Široki zaslon</PresentationFormat>
  <Paragraphs>0</Paragraphs>
  <Slides>6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5</cp:revision>
  <dcterms:created xsi:type="dcterms:W3CDTF">2023-03-27T08:02:27Z</dcterms:created>
  <dcterms:modified xsi:type="dcterms:W3CDTF">2023-03-27T18:44:35Z</dcterms:modified>
</cp:coreProperties>
</file>