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2" r:id="rId24"/>
    <p:sldId id="283" r:id="rId25"/>
    <p:sldId id="284" r:id="rId26"/>
    <p:sldId id="300" r:id="rId27"/>
    <p:sldId id="285" r:id="rId28"/>
    <p:sldId id="301" r:id="rId29"/>
    <p:sldId id="286" r:id="rId30"/>
    <p:sldId id="287" r:id="rId31"/>
    <p:sldId id="290" r:id="rId32"/>
    <p:sldId id="291" r:id="rId33"/>
    <p:sldId id="292" r:id="rId34"/>
    <p:sldId id="293" r:id="rId35"/>
    <p:sldId id="295" r:id="rId36"/>
    <p:sldId id="257" r:id="rId37"/>
    <p:sldId id="296" r:id="rId38"/>
    <p:sldId id="297" r:id="rId39"/>
    <p:sldId id="298" r:id="rId40"/>
    <p:sldId id="299" r:id="rId4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AAE8B3-95BE-4EA0-9979-DB9B396A3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E692DF8-D3E9-48E4-85C3-C9B1A464C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61ACD74-697F-414D-87D3-11E0A219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5A8322E-304F-44CD-92EC-61A2162F9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311CF4F-5E96-4A12-9C5F-396F5AA88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16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0A847-BE2D-47AB-B696-7146792A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AB3EE99-DCEA-4A1C-8A68-8ECEEAF14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A581E8F-28B9-474E-8AB8-DB4F932C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60B70A6-7FAD-413D-8F56-FE2CA38B7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1CD2FAE-093B-403C-B096-A83FE78F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973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3F94E95-1E55-4488-B68F-E44A4D594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148F505-10B0-42D9-A4D1-5133068CB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37E07D3-35F3-48A3-8A92-1C7A471E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16F2214-7D07-4299-81F1-D9619C7E5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DBD1293-D3AD-4A40-987B-2E82AE4A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342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D1C34B-8476-4BF4-9B25-952EAFD4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8E83C33-FEDC-4E5A-B830-A3AF97BBF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2AC9633-1B46-42C2-9273-A5EBB741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C4EE362-51E2-4E84-9A86-CFC237C5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518A73-F21D-4492-AB80-85CF40B4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150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F4CB62-B8EB-443F-A4DA-E5D96F45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6F1EE9B-514D-4EEB-ACBC-587A417E3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0B30E7A-FBC9-4EFB-BDE8-2B3852E0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976793B-1284-4D6A-84AF-9511513E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D3262BA-A8C2-4AC0-93BC-C020A540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994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D47082-9AEF-4C19-8849-77B2C4E0E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19E4EE-AE90-4CE1-9031-6FACD19AA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DF68AEB-D9CD-4FC9-B03A-9B4F62C28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806DECC-7B4B-4CB9-AC34-D6EB55FA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A1BFEE4-9237-44AD-A094-76BDD06A6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79EB207-2769-4458-98C2-FA21F757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296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BE08AC-E1E2-436C-8342-F5366EFE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96002CA-6716-40AA-A686-471DB9B0E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A83FA7E-EDA1-4EE7-A139-475FB244B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1E8F5E8-AE2A-4FA9-BC05-7C9EB70DB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2D8948A-C5BD-4438-90D1-133362185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AE32565-5917-48E7-827C-8FDA8B67E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66578F4-9943-46F4-B3DA-94AF566B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3A679F5-2A15-4C14-93B2-3A7ADA54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236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19CFA2-E316-4691-AB58-BB773447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67250EA-94AA-4EB0-8BAB-D64B3BC4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29167F5-D1C1-412F-9CEA-A7E7971F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67B4CFA-0B5E-4885-863C-39C17AFD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3011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2DFC7A2-F7C3-4B95-A2D8-38BF70E3A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3114E31-5D19-41CC-BA24-AE541986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E194F4E-5724-4314-B12F-D60A239F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523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3347EB-8E2D-41A6-A88E-BFF0EB7A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AECE470-8134-4BEA-B5E2-6D5F168F6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69CB076-D114-4048-9153-2B83C3C9B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EC61AA9-0AB8-4E3E-9EE7-5D9F1C2ED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FB8DEB7-CF97-4322-A8E4-E5487670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6488245-6392-4F71-B523-9AC60218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95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274D01-DAA0-426C-9D4E-383FC612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F464268-E8FA-4AB8-B4CB-3EDF58D6A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5DE3FF0-19B6-448B-B740-874C97514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BA55F52-E377-4A63-9279-4E8D46D9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1E69516-6B8B-486F-86FE-7D07A8D2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6B4B785-F793-4DFC-ADE6-0288401B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892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B84C0A0-7A92-4EE1-A770-98202FCA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CC747E3-B73F-4B75-B123-05D2EE8F0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EFACED7-1A27-4227-8E8E-597E467DE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6FDC8-E269-4211-8EF7-400577E15534}" type="datetimeFigureOut">
              <a:rPr lang="hr-HR" smtClean="0"/>
              <a:t>6.5.2021.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9062C0A-A2AA-4285-BBB6-C51A6701F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B1CB99C-7935-49B9-A4D3-47FDCC65D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F5622-3E5C-4B4B-BF34-4D39EEDE68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303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022FC461-9E69-4EA2-8CA3-C13C4609D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2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soba, na otvorenom, stajanje&#10;&#10;Opis je automatski generiran">
            <a:extLst>
              <a:ext uri="{FF2B5EF4-FFF2-40B4-BE49-F238E27FC236}">
                <a16:creationId xmlns:a16="http://schemas.microsoft.com/office/drawing/2014/main" id="{862A8744-8B1E-4322-ABAA-7CB874485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86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6969725C-A50A-4595-AE5C-653F15599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9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riroda, kamin, kuhinjski uređaj&#10;&#10;Opis je automatski generiran">
            <a:extLst>
              <a:ext uri="{FF2B5EF4-FFF2-40B4-BE49-F238E27FC236}">
                <a16:creationId xmlns:a16="http://schemas.microsoft.com/office/drawing/2014/main" id="{05238F6B-FBFD-4D02-BC6F-A6B013640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82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riroda, kamin, kuhinjski uređaj&#10;&#10;Opis je automatski generiran">
            <a:extLst>
              <a:ext uri="{FF2B5EF4-FFF2-40B4-BE49-F238E27FC236}">
                <a16:creationId xmlns:a16="http://schemas.microsoft.com/office/drawing/2014/main" id="{F9D530CF-427D-4239-86AA-9A8969C43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23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riroda&#10;&#10;Opis je automatski generiran">
            <a:extLst>
              <a:ext uri="{FF2B5EF4-FFF2-40B4-BE49-F238E27FC236}">
                <a16:creationId xmlns:a16="http://schemas.microsoft.com/office/drawing/2014/main" id="{E41A6943-1D4A-40CE-8FE6-97EFB07E2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55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zgrada, na otvorenom, osoba, ljudi&#10;&#10;Opis je automatski generiran">
            <a:extLst>
              <a:ext uri="{FF2B5EF4-FFF2-40B4-BE49-F238E27FC236}">
                <a16:creationId xmlns:a16="http://schemas.microsoft.com/office/drawing/2014/main" id="{36DBDAFA-3DC8-45AC-97D6-196D5CB8D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47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zgrada, osoba, na otvorenom&#10;&#10;Opis je automatski generiran">
            <a:extLst>
              <a:ext uri="{FF2B5EF4-FFF2-40B4-BE49-F238E27FC236}">
                <a16:creationId xmlns:a16="http://schemas.microsoft.com/office/drawing/2014/main" id="{5DE2A071-AC73-4B70-B94D-CDF70D303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87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7314E08-BF4D-4252-95BF-97592BEA8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5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0319ADF-1AC1-4072-BA24-F86B8443D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14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88EAE26-06AF-454E-87AF-9D5A7848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75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71E289F-9FCB-4DA7-A0B2-C9A02A093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50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8F1291A-EA12-46B8-B08D-551D82C1A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70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FB42971-2EC8-4442-B4B1-B9981D90B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49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DAB85D1-23B8-4BA0-AFF5-F561F75CA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0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981F9BB-A81C-4366-8970-10AC935F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20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E7B6D65-59CE-4224-BFE8-C98CD07D4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1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CF15645-EFDF-46AB-847F-5749DA2B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37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4F1D2F2D-AFF6-4625-A268-B98ABC958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7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novine, snimka zaslona&#10;&#10;Opis je automatski generiran">
            <a:extLst>
              <a:ext uri="{FF2B5EF4-FFF2-40B4-BE49-F238E27FC236}">
                <a16:creationId xmlns:a16="http://schemas.microsoft.com/office/drawing/2014/main" id="{82F69B69-7DD0-4B49-8921-04684EA6F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47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 (online-video-cutter.com) (3)">
            <a:hlinkClick r:id="" action="ppaction://media"/>
            <a:extLst>
              <a:ext uri="{FF2B5EF4-FFF2-40B4-BE49-F238E27FC236}">
                <a16:creationId xmlns:a16="http://schemas.microsoft.com/office/drawing/2014/main" id="{FD0340A0-9B16-46B8-AAFE-1AB6DFD9BB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9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EFAB8EC-8583-4669-B95A-5815421E6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7FD3DE0-1979-4700-A181-DB0CA4F0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577" y="5300524"/>
            <a:ext cx="3968318" cy="4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83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elektronički, računalo, prijenosnik&#10;&#10;Opis je automatski generiran">
            <a:extLst>
              <a:ext uri="{FF2B5EF4-FFF2-40B4-BE49-F238E27FC236}">
                <a16:creationId xmlns:a16="http://schemas.microsoft.com/office/drawing/2014/main" id="{14EACBB7-132F-4049-A782-AC77939B6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47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C7BFF1E-50E5-4521-8BBB-39A464E8F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19E0496-9E9B-4AA9-B0E5-842625A67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577" y="5300524"/>
            <a:ext cx="3968318" cy="4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9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692CE3C-31AA-4696-9835-2942AAA93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78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06B6615-053E-4305-96E8-ECB9FA165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86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ol&#10;&#10;Opis je automatski generiran">
            <a:extLst>
              <a:ext uri="{FF2B5EF4-FFF2-40B4-BE49-F238E27FC236}">
                <a16:creationId xmlns:a16="http://schemas.microsoft.com/office/drawing/2014/main" id="{2925E898-DF0F-45ED-9D0D-548751B02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9DFBA3E1-296C-4A90-A7BF-FA49870E0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71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soba, na otvorenom&#10;&#10;Opis je automatski generiran">
            <a:extLst>
              <a:ext uri="{FF2B5EF4-FFF2-40B4-BE49-F238E27FC236}">
                <a16:creationId xmlns:a16="http://schemas.microsoft.com/office/drawing/2014/main" id="{32AFA456-89E4-4E29-A38A-71AF58A25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81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ol&#10;&#10;Opis je automatski generiran">
            <a:extLst>
              <a:ext uri="{FF2B5EF4-FFF2-40B4-BE49-F238E27FC236}">
                <a16:creationId xmlns:a16="http://schemas.microsoft.com/office/drawing/2014/main" id="{296194A3-7191-481C-8C7E-032547A21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02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04865B4E-695B-4335-A413-656100057BC3}"/>
              </a:ext>
            </a:extLst>
          </p:cNvPr>
          <p:cNvSpPr txBox="1"/>
          <p:nvPr/>
        </p:nvSpPr>
        <p:spPr>
          <a:xfrm>
            <a:off x="0" y="0"/>
            <a:ext cx="1205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latin typeface="Segoe Print" panose="02000600000000000000" pitchFamily="2" charset="0"/>
              </a:rPr>
              <a:t>Duh Sveti u Crkvi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1CC8371E-8093-4310-A6AB-232C1358883D}"/>
              </a:ext>
            </a:extLst>
          </p:cNvPr>
          <p:cNvSpPr txBox="1"/>
          <p:nvPr/>
        </p:nvSpPr>
        <p:spPr>
          <a:xfrm>
            <a:off x="0" y="719091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-Crkva rođena snagom Duha Svetoga na dan Pedesetnice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				   -Crkva nije ljudska tvorevina, nego božanska 					     zajednica koja okuplja Kristove vjernike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-Duh Sveti kao duša Crkve – Duh Sveti oživljava tijelo Kristovo – Crkvu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-Duh Sveti trajno djeluje u Crkvi kroz povijest: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-u žestokim progonima u prvim stoljećima Duh Sveti daje snagu 		 kršćanima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-sveci i mučenici najblistaviji su znakovi djelovanja Duha Svetoga 		 u Crkvi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-Duh Sveti pratio i nadahnjivao misionare i druge navjestitelje 			 evanđelja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-i u teškim krizama (križarski ratovi, podjele Crkve) Duh Sveti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 djelovao u Crkvi (pojava redova i njihovih utemeljitelja) </a:t>
            </a:r>
          </a:p>
        </p:txBody>
      </p:sp>
      <p:sp>
        <p:nvSpPr>
          <p:cNvPr id="5" name="Strelica: savijeno prema gore 4">
            <a:extLst>
              <a:ext uri="{FF2B5EF4-FFF2-40B4-BE49-F238E27FC236}">
                <a16:creationId xmlns:a16="http://schemas.microsoft.com/office/drawing/2014/main" id="{E1612C7E-5927-4C29-8CF1-D0B04461BF26}"/>
              </a:ext>
            </a:extLst>
          </p:cNvPr>
          <p:cNvSpPr/>
          <p:nvPr/>
        </p:nvSpPr>
        <p:spPr>
          <a:xfrm rot="5400000">
            <a:off x="3586605" y="1331677"/>
            <a:ext cx="443883" cy="46166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id="{D5F6B625-E0EC-4FA0-8BA0-1FEA03BC0FD3}"/>
              </a:ext>
            </a:extLst>
          </p:cNvPr>
          <p:cNvSpPr/>
          <p:nvPr/>
        </p:nvSpPr>
        <p:spPr>
          <a:xfrm>
            <a:off x="6477000" y="719091"/>
            <a:ext cx="2628900" cy="404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>
            <a:hlinkClick r:id="rId3" action="ppaction://hlinksldjump"/>
            <a:extLst>
              <a:ext uri="{FF2B5EF4-FFF2-40B4-BE49-F238E27FC236}">
                <a16:creationId xmlns:a16="http://schemas.microsoft.com/office/drawing/2014/main" id="{106DE456-A88F-4835-A2B1-2D08DAF7E625}"/>
              </a:ext>
            </a:extLst>
          </p:cNvPr>
          <p:cNvSpPr txBox="1"/>
          <p:nvPr/>
        </p:nvSpPr>
        <p:spPr>
          <a:xfrm>
            <a:off x="7679184" y="2530136"/>
            <a:ext cx="3737499" cy="55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0" name="TekstniOkvir 9">
            <a:hlinkClick r:id="rId4" action="ppaction://hlinksldjump"/>
            <a:extLst>
              <a:ext uri="{FF2B5EF4-FFF2-40B4-BE49-F238E27FC236}">
                <a16:creationId xmlns:a16="http://schemas.microsoft.com/office/drawing/2014/main" id="{B986AE8F-79FD-45FD-9B76-1281E635CB70}"/>
              </a:ext>
            </a:extLst>
          </p:cNvPr>
          <p:cNvSpPr txBox="1"/>
          <p:nvPr/>
        </p:nvSpPr>
        <p:spPr>
          <a:xfrm>
            <a:off x="8655728" y="3524435"/>
            <a:ext cx="3329126" cy="55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1" name="TekstniOkvir 10">
            <a:hlinkClick r:id="rId5" action="ppaction://hlinksldjump"/>
            <a:extLst>
              <a:ext uri="{FF2B5EF4-FFF2-40B4-BE49-F238E27FC236}">
                <a16:creationId xmlns:a16="http://schemas.microsoft.com/office/drawing/2014/main" id="{A934C944-E127-4133-80D8-CC9B7ADFF9AB}"/>
              </a:ext>
            </a:extLst>
          </p:cNvPr>
          <p:cNvSpPr txBox="1"/>
          <p:nvPr/>
        </p:nvSpPr>
        <p:spPr>
          <a:xfrm>
            <a:off x="6942338" y="5104660"/>
            <a:ext cx="4669654" cy="55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824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A3F85B39-B495-42E6-A725-FB8E57BADAC5}"/>
              </a:ext>
            </a:extLst>
          </p:cNvPr>
          <p:cNvSpPr/>
          <p:nvPr/>
        </p:nvSpPr>
        <p:spPr>
          <a:xfrm>
            <a:off x="710212" y="2727133"/>
            <a:ext cx="4350057" cy="363815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ACD6496E-F1A8-41CA-8379-BF76E5B71A7E}"/>
              </a:ext>
            </a:extLst>
          </p:cNvPr>
          <p:cNvSpPr txBox="1"/>
          <p:nvPr/>
        </p:nvSpPr>
        <p:spPr>
          <a:xfrm>
            <a:off x="0" y="27520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-Duh Sveti i danas djeluje u Crkvi: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-djelovanje Duha Svetoga u životu majke Terezije, mnogih papa 			 (Ivan XXIII., Ivan Pavo II., Benedikt XVI., Franjo)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-i mi smo kršćani pozvani donositi plodove Duha Svetoga u svijetu živeći ljubav, radost, dobrotu, velikodušnost, mir, …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BB979B2-0B5E-4314-8F5C-8149A27BDBD8}"/>
              </a:ext>
            </a:extLst>
          </p:cNvPr>
          <p:cNvSpPr txBox="1"/>
          <p:nvPr/>
        </p:nvSpPr>
        <p:spPr>
          <a:xfrm>
            <a:off x="710211" y="2842542"/>
            <a:ext cx="43500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-simboli Duha Svetoga: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40EB9416-D828-4586-80F6-94E2E29DC815}"/>
              </a:ext>
            </a:extLst>
          </p:cNvPr>
          <p:cNvSpPr/>
          <p:nvPr/>
        </p:nvSpPr>
        <p:spPr>
          <a:xfrm>
            <a:off x="6473301" y="2727133"/>
            <a:ext cx="4224291" cy="363815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EF54563-C3DD-4BB4-A662-F7E094CCA173}"/>
              </a:ext>
            </a:extLst>
          </p:cNvPr>
          <p:cNvSpPr txBox="1"/>
          <p:nvPr/>
        </p:nvSpPr>
        <p:spPr>
          <a:xfrm>
            <a:off x="6473302" y="2842543"/>
            <a:ext cx="43500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-najčešći nazivi za Duha Svetoga: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</a:t>
            </a:r>
          </a:p>
        </p:txBody>
      </p:sp>
      <p:sp>
        <p:nvSpPr>
          <p:cNvPr id="10" name="TekstniOkvir 9">
            <a:hlinkClick r:id="rId2" action="ppaction://hlinksldjump"/>
            <a:extLst>
              <a:ext uri="{FF2B5EF4-FFF2-40B4-BE49-F238E27FC236}">
                <a16:creationId xmlns:a16="http://schemas.microsoft.com/office/drawing/2014/main" id="{5C892382-54C8-4A91-A0EE-93E57774E7DF}"/>
              </a:ext>
            </a:extLst>
          </p:cNvPr>
          <p:cNvSpPr txBox="1"/>
          <p:nvPr/>
        </p:nvSpPr>
        <p:spPr>
          <a:xfrm>
            <a:off x="3861786" y="1047565"/>
            <a:ext cx="2050742" cy="47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2" name="Pravokutnik 11">
            <a:hlinkClick r:id="rId3" action="ppaction://hlinksldjump"/>
            <a:extLst>
              <a:ext uri="{FF2B5EF4-FFF2-40B4-BE49-F238E27FC236}">
                <a16:creationId xmlns:a16="http://schemas.microsoft.com/office/drawing/2014/main" id="{21F49C98-4964-40F2-B657-87AA58B7FBBB}"/>
              </a:ext>
            </a:extLst>
          </p:cNvPr>
          <p:cNvSpPr/>
          <p:nvPr/>
        </p:nvSpPr>
        <p:spPr>
          <a:xfrm>
            <a:off x="7288567" y="594804"/>
            <a:ext cx="2281561" cy="452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456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E6810EA-C540-4C0B-B65C-746F95A1EB7E}"/>
              </a:ext>
            </a:extLst>
          </p:cNvPr>
          <p:cNvSpPr txBox="1"/>
          <p:nvPr/>
        </p:nvSpPr>
        <p:spPr>
          <a:xfrm>
            <a:off x="0" y="11183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atin typeface="Segoe Print" panose="02000600000000000000" pitchFamily="2" charset="0"/>
              </a:rPr>
              <a:t>Naš život i djelovanje po Duhu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31993FA-3E42-494B-BDA5-B41273EDB361}"/>
              </a:ext>
            </a:extLst>
          </p:cNvPr>
          <p:cNvSpPr txBox="1"/>
          <p:nvPr/>
        </p:nvSpPr>
        <p:spPr>
          <a:xfrm>
            <a:off x="0" y="100317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-sveti Pavao u poslanici Galaćanima nas uči što znači živjeti po tijelu, a što živjeti po Duhu:</a:t>
            </a:r>
          </a:p>
        </p:txBody>
      </p:sp>
      <p:pic>
        <p:nvPicPr>
          <p:cNvPr id="5" name="Slika 4" descr="Slika na kojoj se prikazuje crtež&#10;&#10;Opis je automatski generiran">
            <a:extLst>
              <a:ext uri="{FF2B5EF4-FFF2-40B4-BE49-F238E27FC236}">
                <a16:creationId xmlns:a16="http://schemas.microsoft.com/office/drawing/2014/main" id="{FD814695-E122-4573-B551-0CED9B4C8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31" y="2327947"/>
            <a:ext cx="805434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07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F4A572B-B71B-48B7-961D-EAEA3DBF2DC1}"/>
              </a:ext>
            </a:extLst>
          </p:cNvPr>
          <p:cNvSpPr txBox="1"/>
          <p:nvPr/>
        </p:nvSpPr>
        <p:spPr>
          <a:xfrm>
            <a:off x="0" y="204186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Plodovi Duha prema Gal 5, 16-17; 19-21a; 22-25: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endParaRPr lang="hr-HR" sz="2800" dirty="0">
              <a:latin typeface="Segoe Print" panose="02000600000000000000" pitchFamily="2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54C91E4-7E51-4FA1-A593-3519A40D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87" y="1102403"/>
            <a:ext cx="8629095" cy="4853866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4398787F-45C2-41A2-AC22-3A3CBC725C0E}"/>
              </a:ext>
            </a:extLst>
          </p:cNvPr>
          <p:cNvSpPr/>
          <p:nvPr/>
        </p:nvSpPr>
        <p:spPr>
          <a:xfrm>
            <a:off x="1266825" y="5124450"/>
            <a:ext cx="1990725" cy="83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F4C65D96-C791-47D6-880A-8EC43EA20CB2}"/>
              </a:ext>
            </a:extLst>
          </p:cNvPr>
          <p:cNvSpPr/>
          <p:nvPr/>
        </p:nvSpPr>
        <p:spPr>
          <a:xfrm>
            <a:off x="8308398" y="5276850"/>
            <a:ext cx="1990725" cy="83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9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16C4DF-A682-4FCA-BE09-D6D143098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98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CA92725B-F65D-4D7D-A2A4-5E6C90B2A9E0}"/>
              </a:ext>
            </a:extLst>
          </p:cNvPr>
          <p:cNvSpPr txBox="1"/>
          <p:nvPr/>
        </p:nvSpPr>
        <p:spPr>
          <a:xfrm>
            <a:off x="8741070" y="666306"/>
            <a:ext cx="3450929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Domaća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zadaća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: </a:t>
            </a:r>
            <a:endParaRPr lang="hr-HR" sz="2800" dirty="0">
              <a:latin typeface="Segoe Print" panose="02000600000000000000" pitchFamily="2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hr-HR" sz="2800" dirty="0">
              <a:latin typeface="Segoe Print" panose="02000600000000000000" pitchFamily="2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Pažljivo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pogledaj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karikaturu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i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napiši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svoj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komentar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na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nju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.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Svakako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,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ovu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karikaturu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poveži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s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današnjom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Segoe Print" panose="02000600000000000000" pitchFamily="2" charset="0"/>
                <a:ea typeface="+mj-ea"/>
                <a:cs typeface="+mj-cs"/>
              </a:rPr>
              <a:t>temom</a:t>
            </a:r>
            <a:r>
              <a:rPr lang="en-US" sz="2800" dirty="0">
                <a:latin typeface="Segoe Print" panose="02000600000000000000" pitchFamily="2" charset="0"/>
                <a:ea typeface="+mj-ea"/>
                <a:cs typeface="+mj-cs"/>
              </a:rPr>
              <a:t>.</a:t>
            </a:r>
          </a:p>
        </p:txBody>
      </p:sp>
      <p:pic>
        <p:nvPicPr>
          <p:cNvPr id="3" name="Slika 2" descr="Slika na kojoj se prikazuje tekst, karta&#10;&#10;Opis je automatski generiran">
            <a:extLst>
              <a:ext uri="{FF2B5EF4-FFF2-40B4-BE49-F238E27FC236}">
                <a16:creationId xmlns:a16="http://schemas.microsoft.com/office/drawing/2014/main" id="{70F9B6A5-27D8-424F-A23A-A96DF5AA0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86040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C4B23D6-475E-45E1-A53A-B2F37F88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2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5D8BC1D-8BE4-437F-9DF4-2ED80D2F0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0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54E7E2C-2BC0-4266-B323-038F8E49B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23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19D1361-F92D-4454-91D4-CA3FB3A30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16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FB0B0DD-9CAA-49EB-8DF5-99B05C61B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236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302</Words>
  <Application>Microsoft Office PowerPoint</Application>
  <PresentationFormat>Široki zaslon</PresentationFormat>
  <Paragraphs>38</Paragraphs>
  <Slides>40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10</cp:revision>
  <dcterms:created xsi:type="dcterms:W3CDTF">2021-05-05T10:06:40Z</dcterms:created>
  <dcterms:modified xsi:type="dcterms:W3CDTF">2021-05-06T13:15:09Z</dcterms:modified>
</cp:coreProperties>
</file>