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5E8ED95-999A-402B-87AE-4340560A0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8A5E8808-F026-4761-BB8E-032BF0040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6A4068-F98B-40EC-A01A-EB533CC8D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89A7DB53-0D6A-44EC-B024-8E3D9EC5D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6B247F1-7B1B-452F-AE85-D90F719B0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893678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FBBA0C8-375C-48D7-AF34-0D506AA2B8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8CCB93B2-1DD2-4FB4-889C-8181301D1D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9929577-3243-4629-B05A-F211CAD4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1684419-F63B-4F5D-A2C4-1C2A73507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15C99553-6E68-47CE-8094-062B8012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9880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741C6AD9-7C49-4866-8B6D-CA1B3AFD87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B55D286A-3208-475B-A032-327255FBDA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A9E2AC4-82DB-4897-BEDD-9C72D9999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1DA27DA-DBB4-4CBA-B557-13E695AA5C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B99B9855-1902-436F-A225-31EE17AE1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705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029E36C-93D5-4294-AEEA-16DBE507F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75172DE-B98C-4219-AB1A-0B2D8FF535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A548C42B-3B57-43BC-816B-8BD185BE7C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BEC90AF-EC6F-440B-AB1B-D7E8B9390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94D93D4-B5BC-4651-8833-041A8CDB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31382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C8E2EC6-FEB7-463C-9077-708AB86C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5CDCBBCB-D116-4ACA-99A8-C5DA420DF1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FFABFDF-3A9A-4C7F-8358-10C2248F5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732AD10-44E9-4C87-B665-EDF8D631F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53E213B-FF5B-4EAA-BD7D-7F584F1E7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86755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5CAC4AD-574B-43B4-928E-A60ECA329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1EF3486-96CE-461E-8283-3CCBB9C3D8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E199146-2EA7-4CA5-80E9-8825781D24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E7D651D-0D5A-43FF-8DEA-C354BB8DD8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E4214BA-43C0-4D6C-989A-263E3C37D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01FA051B-AAA9-4971-854C-C4B6917D6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06319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6A9A7FD-2E99-4CB8-9F81-BE7023D466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33AA3DA-3085-44FB-88FE-619D6B099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5249D28A-B61F-4D80-BAF5-896A306917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62EE8E38-4712-4E49-ABFC-7706442362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C688919B-876B-45C4-8E57-39E94DCE01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1EB7AF5D-A37D-43E0-893D-D5F5DD1A9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C775C91B-53B1-4E0C-A4C2-C642ED180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C1EF7C6C-76BB-4EAD-A366-324CBFADF9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6000437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961E2A58-6DB1-4262-8F1E-E08F4F7E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4A09CB46-904F-437A-BE3A-0AFB2865B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880EDBB8-16D3-430A-964D-AF144077A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18B53687-E0B4-4B10-B08C-C98421754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823096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88BB8B6B-77F4-460B-923F-88DB7D4F2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6F15AF3B-3942-461C-9659-A59923183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C16EE5FF-CAA5-44D8-986E-63ACCFEEC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8580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5B1122F-1C52-4397-8A1E-3E616BA6D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D79CC52E-3057-4C89-99C9-7F3FBC0AED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E8B4574C-7F3A-4BF1-95FA-C7472FB8A0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90519F4A-CB58-4386-BF29-830E81403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F9271FFB-776F-4B72-8D2C-44B8A2961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B39FB6B7-6333-4492-B82E-8DEE891F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8238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41E27B-1641-4031-A63A-3A9F95D61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39EB7209-655E-4394-BED2-B42A9B6F6E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FD85DADA-BA95-4817-B5F3-863A28F7A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C911D365-B0D9-4C0B-BD4D-0AC12B091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1C536295-E4B3-4F2D-8BAB-14B870D4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A251DB7C-380C-4C1B-8E90-914DC4C96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72506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69E806E5-D3BB-4B9E-BF8B-87C9E9976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6E69201-ED31-44BA-BF93-563482D9D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73BD6C4-9D93-4F95-A0D0-1C9D10483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D4BCC-F9C4-4D6E-8353-DFA6543D63D3}" type="datetimeFigureOut">
              <a:rPr lang="hr-HR" smtClean="0"/>
              <a:t>4.3.2022.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BC0278F6-C93A-40BC-9DC1-235A19261C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AD5754-EC63-4A8D-8FD2-1D2BE83F91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9696A9-2742-43D4-A4E1-348ABC3DD28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69770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48F6E51-EFD6-4149-861B-9A9407B6341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CF6D77A2-9528-458E-8E7F-59CE465D302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8648791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C509ADC-32A7-4926-8D8B-67C8CFCF2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Y2Mate.is - JA SE KAJEM-QI7373bPOp4-480p-1646377779026">
            <a:hlinkClick r:id="" action="ppaction://media"/>
            <a:extLst>
              <a:ext uri="{FF2B5EF4-FFF2-40B4-BE49-F238E27FC236}">
                <a16:creationId xmlns:a16="http://schemas.microsoft.com/office/drawing/2014/main" id="{2FF796ED-8390-4F39-816D-A8537697570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357408" cy="6858000"/>
          </a:xfrm>
        </p:spPr>
      </p:pic>
    </p:spTree>
    <p:extLst>
      <p:ext uri="{BB962C8B-B14F-4D97-AF65-F5344CB8AC3E}">
        <p14:creationId xmlns:p14="http://schemas.microsoft.com/office/powerpoint/2010/main" val="790868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48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niOkvir 2">
            <a:extLst>
              <a:ext uri="{FF2B5EF4-FFF2-40B4-BE49-F238E27FC236}">
                <a16:creationId xmlns:a16="http://schemas.microsoft.com/office/drawing/2014/main" id="{28A208D3-C50C-48B2-8703-8E82B80D24A3}"/>
              </a:ext>
            </a:extLst>
          </p:cNvPr>
          <p:cNvSpPr txBox="1"/>
          <p:nvPr/>
        </p:nvSpPr>
        <p:spPr>
          <a:xfrm>
            <a:off x="3331346" y="166568"/>
            <a:ext cx="7064405" cy="652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200" b="0" i="0" dirty="0">
                <a:effectLst/>
                <a:latin typeface="Arial" panose="020B0604020202020204" pitchFamily="34" charset="0"/>
              </a:rPr>
              <a:t>Smiluj mi se, Bože, po milosrđu svome,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po velikom smilovanju izbriši moje bezakonje!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Operi me svega od moje krivice,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od grijeha me mojeg očisti!</a:t>
            </a:r>
            <a:br>
              <a:rPr lang="hr-HR" sz="2200" dirty="0"/>
            </a:b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Bezakonje svoje priznajem,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grijeh je moj svagda preda mnom.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Tebi, samom tebi ja sam zgriješio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i učinio što je zlo pred tobom!</a:t>
            </a:r>
            <a:br>
              <a:rPr lang="hr-HR" sz="2200" dirty="0"/>
            </a:b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Čisto srce stvori mi, Bože,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i duh postojan obnovi u meni!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Ne odbaci me od lica svojega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i svoga svetog duha ne uzmi od mene!</a:t>
            </a:r>
            <a:br>
              <a:rPr lang="hr-HR" sz="2200" dirty="0"/>
            </a:b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Vrati mi radost svoga spasenja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i učvrsti me duhom spremnim!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Otvori, Gospodine, usne moje,</a:t>
            </a:r>
            <a:br>
              <a:rPr lang="hr-HR" sz="2200" dirty="0"/>
            </a:br>
            <a:r>
              <a:rPr lang="hr-HR" sz="2200" b="0" i="0" dirty="0">
                <a:effectLst/>
                <a:latin typeface="Arial" panose="020B0604020202020204" pitchFamily="34" charset="0"/>
              </a:rPr>
              <a:t>i usta će moja navješćivati hvalu tvoju.</a:t>
            </a:r>
            <a:endParaRPr lang="hr-HR" sz="2200" dirty="0"/>
          </a:p>
        </p:txBody>
      </p:sp>
    </p:spTree>
    <p:extLst>
      <p:ext uri="{BB962C8B-B14F-4D97-AF65-F5344CB8AC3E}">
        <p14:creationId xmlns:p14="http://schemas.microsoft.com/office/powerpoint/2010/main" val="15219433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is - Korizma  10 stvari koje trebate znati o korizmi  Korizmeno vrijeme-DJ6nhtMgrJg-1080p-1646304908349">
            <a:hlinkClick r:id="" action="ppaction://media"/>
            <a:extLst>
              <a:ext uri="{FF2B5EF4-FFF2-40B4-BE49-F238E27FC236}">
                <a16:creationId xmlns:a16="http://schemas.microsoft.com/office/drawing/2014/main" id="{4FFE2E9F-705E-4DA3-B04C-BC640B6B99E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9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0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129</Words>
  <Application>Microsoft Office PowerPoint</Application>
  <PresentationFormat>Široki zaslon</PresentationFormat>
  <Paragraphs>1</Paragraphs>
  <Slides>4</Slides>
  <Notes>0</Notes>
  <HiddenSlides>0</HiddenSlides>
  <MMClips>2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Josip Jelušić</dc:creator>
  <cp:lastModifiedBy>Josip Jelušić</cp:lastModifiedBy>
  <cp:revision>1</cp:revision>
  <dcterms:created xsi:type="dcterms:W3CDTF">2022-03-04T07:10:00Z</dcterms:created>
  <dcterms:modified xsi:type="dcterms:W3CDTF">2022-03-04T07:14:43Z</dcterms:modified>
</cp:coreProperties>
</file>