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63" r:id="rId7"/>
    <p:sldId id="261" r:id="rId8"/>
    <p:sldId id="260" r:id="rId9"/>
    <p:sldId id="262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29E99F-E774-4ECD-9E2C-D440A1178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7E3A87F-27EE-4E09-9CFB-A9EDF2EB4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01DEBA1-5EDB-42E9-B049-B44451819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0111-92E6-4742-9C85-40C42C3BFD22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112203F-D0EE-41C1-8D5E-D3DA4644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0FD9BC5-EACC-4140-90DC-F490129C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C90-A3D1-42BD-A3DB-766FCBCE6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919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104C1B-A30D-493F-B873-5676B9B2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1423231-08D7-4968-8A48-50CE20980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D731785-6986-4CA4-A734-133536FF7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0111-92E6-4742-9C85-40C42C3BFD22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9E2AAF-31C0-4FDF-9771-D09ECB6B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FFF1997-CA2B-4965-B955-430E5846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C90-A3D1-42BD-A3DB-766FCBCE6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797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5306E43-BF16-4475-8D50-DE5342116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1A7A8C9-2B22-4053-AA32-5247822B2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5575454-3F57-4254-98D9-9670A1897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0111-92E6-4742-9C85-40C42C3BFD22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5B00EA4-2DDB-4D4D-8963-A204E8B1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A46564A-4B00-4822-81D0-7679C181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C90-A3D1-42BD-A3DB-766FCBCE6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638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7B77FE-8AA7-470F-AF58-79AD8CC2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AE578A-6457-4508-B8DC-B0A20CB57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9A130-B1FF-4992-A743-131E332A0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0111-92E6-4742-9C85-40C42C3BFD22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339F035-FF3A-45C3-B9D0-70B6BDB2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263AF24-016F-4DC6-B93B-8A7DF3E8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C90-A3D1-42BD-A3DB-766FCBCE6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2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6952B6-C467-44CA-835F-08460AB9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3D3F865-BD69-4EB8-898C-6313DA5F7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0E838D3-A017-45AD-A6BF-75FC33A52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0111-92E6-4742-9C85-40C42C3BFD22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E97D0C-9BC1-4985-844C-DD8A5715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DB8D847-4084-4B2A-9DB0-7D474CA3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C90-A3D1-42BD-A3DB-766FCBCE6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763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23F852-DFBA-465D-9028-4E03E9C54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D7B2CF-1E29-4F12-8D03-CFDD5F417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AA403F2-D0F3-46E8-B0F2-99D83A0B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A1FD15D-3B79-4B3F-8AC2-457A3BBC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0111-92E6-4742-9C85-40C42C3BFD22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B426918-1F81-452E-9B1B-4A3E577C1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545C0AA-91F9-487B-BC8B-A3304FE9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C90-A3D1-42BD-A3DB-766FCBCE6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573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021CD6-9ADB-41E4-BF5C-239BF5436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D6FEDDB-C4A7-4ECD-B76B-8DC140FD7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C0E6515-C81B-43D5-B23F-0C69E83F1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CF968C8-7432-4CBC-9574-CB465681A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FB8F683-70E7-4192-8FBE-EDECA04C1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79E930E-10BA-489C-BFE4-D60CE7C5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0111-92E6-4742-9C85-40C42C3BFD22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DB79A8A-39FD-4D20-BAF1-7EFB1495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D54F022-55C8-4AA2-ABF9-05FEF4BD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C90-A3D1-42BD-A3DB-766FCBCE6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103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8DC09D-BC60-47CB-A24E-DCA9864ED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FAA7EAE-7B77-437B-A311-6B41E60F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0111-92E6-4742-9C85-40C42C3BFD22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0EA858E-F8B1-4C1F-B96A-31112B42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F40DF63-F345-4F91-A465-ADAA8ECD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C90-A3D1-42BD-A3DB-766FCBCE6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32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414D646-6E51-4B6F-8D3F-6126A524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0111-92E6-4742-9C85-40C42C3BFD22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8D66848-B501-4E0E-8480-FA8938CA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EFA319B-D375-47B7-8BA6-FB921A0E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C90-A3D1-42BD-A3DB-766FCBCE6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506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E96871-83D9-4585-B54C-5CA4E614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8FCBD7-F4B7-40C6-B92A-11FA233CA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A8E5F34-3529-4A22-8D02-20DF31DA3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F886866-6D1E-4FC4-8360-0813DB54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0111-92E6-4742-9C85-40C42C3BFD22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BA29E9D-D05B-4233-A92E-C55E3D34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B366882-7117-425D-A400-7607325B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C90-A3D1-42BD-A3DB-766FCBCE6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615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3B1B12-5EA1-492C-A9ED-15BAC58E6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EA08CD8-3413-48B0-96E4-FA563CE17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E3375DC-3C34-4C70-983C-2441E29E7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267CF15-9318-4D67-A45E-7B4104D8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0111-92E6-4742-9C85-40C42C3BFD22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8C5ED9A-98F6-459B-80E7-A4D6C416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F517BB4-E594-4992-B874-972E1764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C90-A3D1-42BD-A3DB-766FCBCE6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840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EE7F3F5-3103-41E3-B06C-D0A7C649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86854E3-DD2B-4940-A137-7F35BB5C3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AC65664-9111-48F3-9A85-31E0FFFB5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111-92E6-4742-9C85-40C42C3BFD22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273D57A-1662-4138-8E23-C941F4D9B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8FE83F-8372-4DA7-AF4C-4DD4EBCA4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22C90-A3D1-42BD-A3DB-766FCBCE6D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033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CAF77B-BD86-40F0-A5F9-C5E66B0A61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F649A57-ADF3-45C7-8FEA-148788177B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802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3DEFF91-655E-43D7-BB1B-6C33F9B50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1605"/>
            <a:ext cx="12242781" cy="3334871"/>
          </a:xfrm>
          <a:prstGeom prst="rect">
            <a:avLst/>
          </a:prstGeom>
        </p:spPr>
      </p:pic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0BE0F28F-211B-455E-B984-6E140D3BF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528"/>
            <a:ext cx="12000647" cy="239008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6411548-835B-4AE2-B3EF-15464B62D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22" y="1838960"/>
            <a:ext cx="4583057" cy="43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7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sr-Latn-RS" altLang="sr-Latn-R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2053" name="Picture 5" descr="img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sr-Latn-RS" altLang="sr-Latn-R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3076" name="Picture 4" descr="img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1992313" y="3789363"/>
            <a:ext cx="647700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r-Latn-RS" altLang="sr-Latn-RS">
              <a:solidFill>
                <a:srgbClr val="FF0000"/>
              </a:solidFill>
            </a:endParaRP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6383338" y="2205038"/>
            <a:ext cx="647700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r-Latn-RS" altLang="sr-Latn-RS">
              <a:solidFill>
                <a:srgbClr val="FF0000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566988" y="549276"/>
            <a:ext cx="2374900" cy="1311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4000"/>
              <a:t>Poglavlje ili glava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4727575" y="1484314"/>
            <a:ext cx="1873250" cy="865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2279650" y="1700213"/>
            <a:ext cx="647700" cy="2233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8401050" y="3716338"/>
            <a:ext cx="287338" cy="215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r-Latn-RS" altLang="sr-Latn-RS">
              <a:solidFill>
                <a:srgbClr val="FF0000"/>
              </a:solidFill>
            </a:endParaRPr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8472489" y="4365625"/>
            <a:ext cx="287337" cy="215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r-Latn-RS" altLang="sr-Latn-RS">
              <a:solidFill>
                <a:srgbClr val="FF0000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872039" y="4292601"/>
            <a:ext cx="1944687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4000"/>
              <a:t>Redak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V="1">
            <a:off x="6672264" y="3860801"/>
            <a:ext cx="1728787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V="1">
            <a:off x="6672263" y="4437064"/>
            <a:ext cx="1871662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0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81" grpId="0" animBg="1"/>
      <p:bldP spid="3083" grpId="0" animBg="1"/>
      <p:bldP spid="3079" grpId="0" animBg="1"/>
      <p:bldP spid="3084" grpId="0" animBg="1"/>
      <p:bldP spid="3085" grpId="0" animBg="1"/>
      <p:bldP spid="3086" grpId="0" animBg="1"/>
      <p:bldP spid="3087" grpId="0" animBg="1"/>
      <p:bldP spid="30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sr-Latn-RS" altLang="sr-Latn-R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4100" name="Picture 4" descr="img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456363" y="2133601"/>
            <a:ext cx="2087562" cy="22320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>
              <a:solidFill>
                <a:srgbClr val="FF00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159375" y="981076"/>
            <a:ext cx="3024188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4000"/>
              <a:t>Post 26, 1-5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 flipV="1">
            <a:off x="4079875" y="404814"/>
            <a:ext cx="1728788" cy="720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5808663" y="404814"/>
            <a:ext cx="2374900" cy="720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6672263" y="1628775"/>
            <a:ext cx="0" cy="6477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6959600" y="1557339"/>
            <a:ext cx="431800" cy="719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7175500" y="1484314"/>
            <a:ext cx="649288" cy="23764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7032625" y="3860801"/>
            <a:ext cx="215900" cy="1428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sr-Latn-RS" altLang="sr-Latn-R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2053" name="Picture 5" descr="img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980728"/>
            <a:ext cx="836808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9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sr-Latn-RS" altLang="sr-Latn-R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8196" name="Picture 4" descr="img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575050" y="188914"/>
            <a:ext cx="8636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r-Latn-RS" altLang="sr-Latn-RS">
              <a:solidFill>
                <a:srgbClr val="FF0000"/>
              </a:solidFill>
            </a:endParaRP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8040688" y="188914"/>
            <a:ext cx="8636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063751" y="188913"/>
            <a:ext cx="576263" cy="260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9840913" y="188913"/>
            <a:ext cx="576262" cy="260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199" grpId="1" animBg="1"/>
      <p:bldP spid="8200" grpId="0" animBg="1"/>
      <p:bldP spid="8200" grpId="1" animBg="1"/>
      <p:bldP spid="8201" grpId="0" animBg="1"/>
      <p:bldP spid="8201" grpId="1" animBg="1"/>
      <p:bldP spid="8202" grpId="0" animBg="1"/>
      <p:bldP spid="820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7172" name="Picture 4" descr="img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9220" name="Picture 4" descr="img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Office PowerPoint</Application>
  <PresentationFormat>Široki zaslon</PresentationFormat>
  <Paragraphs>3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1</cp:revision>
  <dcterms:created xsi:type="dcterms:W3CDTF">2021-12-07T06:32:08Z</dcterms:created>
  <dcterms:modified xsi:type="dcterms:W3CDTF">2021-12-07T06:34:52Z</dcterms:modified>
</cp:coreProperties>
</file>