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301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300" r:id="rId21"/>
    <p:sldId id="303" r:id="rId22"/>
    <p:sldId id="280" r:id="rId23"/>
    <p:sldId id="287" r:id="rId24"/>
    <p:sldId id="302" r:id="rId25"/>
    <p:sldId id="288" r:id="rId26"/>
    <p:sldId id="293" r:id="rId27"/>
    <p:sldId id="289" r:id="rId28"/>
    <p:sldId id="290" r:id="rId29"/>
    <p:sldId id="291" r:id="rId30"/>
    <p:sldId id="292" r:id="rId31"/>
    <p:sldId id="304" r:id="rId32"/>
    <p:sldId id="282" r:id="rId33"/>
    <p:sldId id="283" r:id="rId34"/>
    <p:sldId id="284" r:id="rId35"/>
    <p:sldId id="285" r:id="rId36"/>
    <p:sldId id="286" r:id="rId37"/>
    <p:sldId id="294" r:id="rId38"/>
    <p:sldId id="295" r:id="rId39"/>
    <p:sldId id="296" r:id="rId40"/>
    <p:sldId id="297" r:id="rId41"/>
    <p:sldId id="298" r:id="rId42"/>
    <p:sldId id="299" r:id="rId4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9E0031-6D16-47D5-B39D-FF6F07898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EE8898C-F8B5-4AF9-9410-1EC8F5177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8031729-3807-4B4A-8E7A-D795E5070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8CDCF60-C1B5-4293-96FB-940194D5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3706AF4-84B9-45E4-94FD-C3834EE6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691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952244-A645-4F6D-9589-AA9E2B6B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2D2AD64-E087-416B-8C93-BC8D42BC7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418BC91-3788-4BEE-8979-03EF2BA44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598D629-88C7-4881-BA95-A2381033A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FF71401-8CF7-4A32-A7CA-C44C012E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216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FC29774-0E01-4FA8-958F-D99C81E0A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8C761CE-02FA-448D-A101-054431BE8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3DB6A35-BD6A-4157-9A22-125278CB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4BB8CDA-78C9-4552-AE47-D147B58F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0AE718E-5F0F-4B5F-8B1C-F53BEF9D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245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6EFD17-85CF-4A96-B35A-47ADABF0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A4A279-784F-4090-90C6-04047C094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523319D-854E-472E-B520-AA46E475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D9DBBE5-2FF9-427F-8340-3712A7B1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A706638-E20A-4695-B7EF-BAEC4AE6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625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9C38B2-8C52-47B1-9566-9C7324EA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611FE96-5F4E-4F6F-9396-FE999D800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6A8B8BE-E9C7-4162-8D00-86FB1086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930532C-1DBD-431D-A662-2541635B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EDDC4C1-2EA8-4A58-A638-5301F720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491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3E001E-B400-47C5-A14D-71C0E9A8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198421-9C8F-4267-AAD6-34FF2D5F3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B56474F-C625-43D0-BCF7-F027DCEF0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10B197E-8B23-4FFD-A0BB-42F3949D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8C89673-28AA-4D7F-8E92-06FF44F0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5E41C67-010B-4B64-A3FB-651F4C71F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308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7ECED-DC7D-4410-BC96-5CF348D69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3977AA8-A11F-4489-B499-CD0C1D406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619D49C-BAAA-40B3-B7DE-09F9A4B76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9D5F955-BA0C-48D8-97ED-A1BACB3FF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7609C09-4530-4F41-A124-B7B53E3C8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2E511FA-DD9E-4568-802B-F2AF5F2F1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B0AFBA3-4D73-4503-9868-0D048C7E2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DEE6D8B-0BB0-4286-BC14-8B65101F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190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062CAF-42EA-4286-8C28-0D5362CB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CF076B4-7B05-4421-862B-BD5E60F7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32D2FD6-EECF-43D5-8BB6-07A26B2A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8051186-7C49-42C2-A939-516C8BB9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927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DAFCE53-53C3-4EE1-A80F-681C925D0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5A1D5D6-0A25-4E77-A1A7-3734032B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BA6EAC4-C870-4157-BC8A-EF52F2BF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369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EA85B4-2306-4DDE-A4D8-36159CC46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A1A013-5177-41A7-BCFD-9F4A969D9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E7DA8CE-74C5-4294-9056-867EE6E5A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2C38DE0-D477-4FA5-B67B-65AD8E59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E851052-E828-4430-8D09-B1BBB2EF2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AE4FF45-1389-41BA-A5EB-0FF1AF92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949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6776C6-A89D-47E7-B3BA-6343FC216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6183EDA-13F7-49CB-85A0-60BE58553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73E85C1-44A8-45AB-99C5-5055F6107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A000F1F-6ACE-4BB7-B0A5-D81A67FD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B338695-EE80-411A-8085-C6A19D48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82048CF-21E8-4B79-8816-4BB6143A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652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7062397-4F4F-4528-A2A1-813C17948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F82970E-8B8C-4CBA-995D-A8FE13DE4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572E811-9A83-4932-92C4-4679EFDB5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B294-7E3F-42DA-8BA8-2829FC8F0D88}" type="datetimeFigureOut">
              <a:rPr lang="hr-HR" smtClean="0"/>
              <a:t>15.2.2023.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89612AD-D16A-4AF9-8DEE-CB63628E0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CF7E870-9A8A-4A8F-B27F-CE8EC75DB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99EA-68C6-4F7C-B1A1-D5F7E8632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482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607CC4-673B-4AA2-B8CD-F0A189780B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D071128-2790-4530-A68E-61EE137739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684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3991463-E283-4A4B-BDA3-B8CDB1CB2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69" y="428"/>
            <a:ext cx="6962001" cy="685757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794C249-1C94-4BED-8021-AAB7737CBB77}"/>
              </a:ext>
            </a:extLst>
          </p:cNvPr>
          <p:cNvSpPr txBox="1"/>
          <p:nvPr/>
        </p:nvSpPr>
        <p:spPr>
          <a:xfrm>
            <a:off x="9136070" y="2204720"/>
            <a:ext cx="3055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>
                <a:solidFill>
                  <a:schemeClr val="bg1"/>
                </a:solidFill>
              </a:rPr>
              <a:t>KRALJ SALOMON</a:t>
            </a:r>
          </a:p>
        </p:txBody>
      </p:sp>
    </p:spTree>
    <p:extLst>
      <p:ext uri="{BB962C8B-B14F-4D97-AF65-F5344CB8AC3E}">
        <p14:creationId xmlns:p14="http://schemas.microsoft.com/office/powerpoint/2010/main" val="419388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8FD8F54-E8DE-408B-B08D-464A3D977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9CA87C6-6E3D-4BE6-85AE-AF1342767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F4E5D81C-321D-4D20-8EC4-19C98B694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201" y="926792"/>
            <a:ext cx="3264486" cy="218927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586BCD1-195E-42B1-90EC-D67341CD9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466" y="4625266"/>
            <a:ext cx="5464669" cy="80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94D8966-6BC6-4919-A333-7AD76C2F9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51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E7769A1-C521-4B4F-B907-13C10A29D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8047DBC-1D71-4C9A-AEB5-2324C3BAD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9CB240BF-D4D7-4C34-B000-4F3ABC037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7" y="4343401"/>
            <a:ext cx="11125756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5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21DEF20-820B-4DEC-B3FB-5F5781D0D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6390068-5E60-48EB-94FC-7A269855A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C0EBB7B-6FE6-4C11-841F-F556493E8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244" y="4508469"/>
            <a:ext cx="11125756" cy="16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48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8BA481B-E913-47B2-9226-31FC98CCD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93DADFF-B2C7-4733-8FA9-6E11C6601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9130"/>
            <a:ext cx="11870509" cy="10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97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CA5554A-7B2C-49D4-BB4C-A63F3DD93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621F61A-8DBA-4C10-AA96-8AFFBF0D7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45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89DB7CA-E159-4F8B-ABBB-D3EC06078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C24B93F-9B2C-4E8C-A983-71524BDE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54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39887EDE-0CCC-4F85-9379-37852FD11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1C59294-7A96-4B18-9F3A-1A7946A3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7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E88AFB9-BFE5-46CE-BF17-CBD82759E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61921C5-AD6F-4427-916A-58B38A23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58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7AA1668D-E343-4706-915B-3EB885A28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2288AD29-58EF-409A-B9C4-332E09ABF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753100"/>
            <a:ext cx="11870509" cy="11049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C24FD15-E1AF-4424-89DB-59135FC51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148" y="2019670"/>
            <a:ext cx="1694526" cy="4572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A77F4DC-3322-45F9-A98A-361B44506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824" y="2631674"/>
            <a:ext cx="1694526" cy="4572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7FBE67A-8CB1-4FC3-9759-785BC2C18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164" y="2019670"/>
            <a:ext cx="169452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23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raljica od Sabe i kralj Solomon - Stara povijest">
            <a:extLst>
              <a:ext uri="{FF2B5EF4-FFF2-40B4-BE49-F238E27FC236}">
                <a16:creationId xmlns:a16="http://schemas.microsoft.com/office/drawing/2014/main" id="{E0D146E6-7D6E-4ECA-BF43-A7482BA8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2" y="824180"/>
            <a:ext cx="6162675" cy="32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10C3103-718B-4513-B54F-658DE71F519C}"/>
              </a:ext>
            </a:extLst>
          </p:cNvPr>
          <p:cNvSpPr txBox="1"/>
          <p:nvPr/>
        </p:nvSpPr>
        <p:spPr>
          <a:xfrm>
            <a:off x="2638423" y="133350"/>
            <a:ext cx="665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Mudrost koja je postala poslovična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28679FE5-1057-4D7E-8590-87BE44496F79}"/>
              </a:ext>
            </a:extLst>
          </p:cNvPr>
          <p:cNvSpPr txBox="1"/>
          <p:nvPr/>
        </p:nvSpPr>
        <p:spPr>
          <a:xfrm>
            <a:off x="701040" y="4500880"/>
            <a:ext cx="11419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Nisam htjela vjerovati što se govorilo dok ne dođem i ne vidim svojim očima. I zaista, ni pola mi nije kazano. Tvoja mudrost i tvoje vrline nadvisuju ono što sam slušala. Sretni (su) tvoji ljudi, sretne (su) tvoje sluge, što uvijek stoje pred tobom i slušaju tvoju mudrost.</a:t>
            </a:r>
            <a:endParaRPr lang="hr-H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osjetnica&#10;&#10;Opis je automatski generiran">
            <a:extLst>
              <a:ext uri="{FF2B5EF4-FFF2-40B4-BE49-F238E27FC236}">
                <a16:creationId xmlns:a16="http://schemas.microsoft.com/office/drawing/2014/main" id="{2A00CD5B-B322-411A-8E68-70A10EB4B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123" y="-108653"/>
            <a:ext cx="3758565" cy="6860121"/>
          </a:xfrm>
          <a:prstGeom prst="rect">
            <a:avLst/>
          </a:prstGeom>
        </p:spPr>
      </p:pic>
      <p:pic>
        <p:nvPicPr>
          <p:cNvPr id="5" name="Slika 4" descr="Slika na kojoj se prikazuje tekst, polica&#10;&#10;Opis je automatski generiran">
            <a:extLst>
              <a:ext uri="{FF2B5EF4-FFF2-40B4-BE49-F238E27FC236}">
                <a16:creationId xmlns:a16="http://schemas.microsoft.com/office/drawing/2014/main" id="{55F7C7B0-442B-4C53-92AD-E2A6CDD3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82" y="-2122"/>
            <a:ext cx="7686642" cy="68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7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7E56BA9-7DAC-4AC5-BA69-1748E2B80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9AA3529-CB0A-425B-9385-3A3A7C304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EC35DAC-AAA2-4FA6-BDE1-C32B53517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36" y="2915389"/>
            <a:ext cx="4849243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9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lika 1">
            <a:extLst>
              <a:ext uri="{FF2B5EF4-FFF2-40B4-BE49-F238E27FC236}">
                <a16:creationId xmlns:a16="http://schemas.microsoft.com/office/drawing/2014/main" id="{0408949C-E6DB-4D79-89D1-294DEDC68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0"/>
            <a:ext cx="530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055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lika 1">
            <a:extLst>
              <a:ext uri="{FF2B5EF4-FFF2-40B4-BE49-F238E27FC236}">
                <a16:creationId xmlns:a16="http://schemas.microsoft.com/office/drawing/2014/main" id="{7959829E-9057-4EBD-A698-4410C4E01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-468313"/>
            <a:ext cx="10080625" cy="73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5s.com-Solomon's Temple 3D">
            <a:hlinkClick r:id="" action="ppaction://media"/>
            <a:extLst>
              <a:ext uri="{FF2B5EF4-FFF2-40B4-BE49-F238E27FC236}">
                <a16:creationId xmlns:a16="http://schemas.microsoft.com/office/drawing/2014/main" id="{7F89AE0A-6392-4DD7-BEBF-59AD032BD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lika 1">
            <a:extLst>
              <a:ext uri="{FF2B5EF4-FFF2-40B4-BE49-F238E27FC236}">
                <a16:creationId xmlns:a16="http://schemas.microsoft.com/office/drawing/2014/main" id="{B8B23E2B-54CF-4605-9547-3E3EFAEE2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463"/>
            <a:ext cx="9113838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213312B7-165D-494C-B2B7-581D61D150E9}"/>
              </a:ext>
            </a:extLst>
          </p:cNvPr>
          <p:cNvSpPr/>
          <p:nvPr/>
        </p:nvSpPr>
        <p:spPr>
          <a:xfrm>
            <a:off x="7680326" y="6092826"/>
            <a:ext cx="2957513" cy="765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Slika 1">
            <a:extLst>
              <a:ext uri="{FF2B5EF4-FFF2-40B4-BE49-F238E27FC236}">
                <a16:creationId xmlns:a16="http://schemas.microsoft.com/office/drawing/2014/main" id="{D0DED92C-34A6-4F53-89FA-41967F3F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utnik 3">
            <a:hlinkClick r:id="rId3" action="ppaction://hlinksldjump"/>
            <a:extLst>
              <a:ext uri="{FF2B5EF4-FFF2-40B4-BE49-F238E27FC236}">
                <a16:creationId xmlns:a16="http://schemas.microsoft.com/office/drawing/2014/main" id="{54ED113B-85D1-4050-9459-2A7F4931B054}"/>
              </a:ext>
            </a:extLst>
          </p:cNvPr>
          <p:cNvSpPr/>
          <p:nvPr/>
        </p:nvSpPr>
        <p:spPr>
          <a:xfrm>
            <a:off x="8629650" y="6381750"/>
            <a:ext cx="203835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E065D5F-0FCB-43B9-BEB3-A070B9A5F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endParaRPr lang="sr-Latn-RS" altLang="sr-Latn-R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9BAEB97A-B479-4833-96C5-4CEE71199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r-Latn-RS" altLang="sr-Latn-RS"/>
          </a:p>
        </p:txBody>
      </p:sp>
      <p:pic>
        <p:nvPicPr>
          <p:cNvPr id="8196" name="Picture 4" descr="img100">
            <a:extLst>
              <a:ext uri="{FF2B5EF4-FFF2-40B4-BE49-F238E27FC236}">
                <a16:creationId xmlns:a16="http://schemas.microsoft.com/office/drawing/2014/main" id="{8466B499-33CA-4360-8680-856EC790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ED8042F-6EB4-408D-8AAA-66E964FED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D89BAC6-70F8-4987-81C9-16000973B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753100"/>
            <a:ext cx="11870509" cy="11049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69077F3-1315-4954-8DFA-013F64214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88" y="1989190"/>
            <a:ext cx="2046772" cy="4572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C778D9D-18FC-4158-881A-D87625D0C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548" y="2647950"/>
            <a:ext cx="1694526" cy="4572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5407C9D-296E-4AE6-9D90-385986F18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668" y="1989190"/>
            <a:ext cx="1694526" cy="4572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1216D31-5F56-46B3-9E8E-A0F605C4A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068" y="3871144"/>
            <a:ext cx="3347252" cy="13307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1F3A57A-E801-4576-8D5E-9B32999DC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047" y="2419350"/>
            <a:ext cx="3948953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6835065-AFC2-474A-8DD4-FC3A79F04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endParaRPr lang="sr-Latn-RS" altLang="sr-Latn-R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64CC164-2B4C-4B15-80B5-1C1983174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r-Latn-RS" altLang="sr-Latn-RS"/>
          </a:p>
        </p:txBody>
      </p:sp>
      <p:pic>
        <p:nvPicPr>
          <p:cNvPr id="9220" name="Picture 4" descr="img100">
            <a:extLst>
              <a:ext uri="{FF2B5EF4-FFF2-40B4-BE49-F238E27FC236}">
                <a16:creationId xmlns:a16="http://schemas.microsoft.com/office/drawing/2014/main" id="{6EE210A5-4034-423D-A3DB-F873DA76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img101">
            <a:extLst>
              <a:ext uri="{FF2B5EF4-FFF2-40B4-BE49-F238E27FC236}">
                <a16:creationId xmlns:a16="http://schemas.microsoft.com/office/drawing/2014/main" id="{D8D76D0B-FE90-43E8-976B-774327BA2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6" y="0"/>
            <a:ext cx="402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02C4FF3F-BEC1-49FF-91FB-686ABD1EE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4875" y="0"/>
            <a:ext cx="5381579" cy="6858000"/>
          </a:xfrm>
          <a:prstGeom prst="rect">
            <a:avLst/>
          </a:prstGeom>
        </p:spPr>
      </p:pic>
      <p:pic>
        <p:nvPicPr>
          <p:cNvPr id="5" name="Slika 4" descr="Slika na kojoj se prikazuje tekst, novine, snimka zaslona&#10;&#10;Opis je automatski generiran">
            <a:extLst>
              <a:ext uri="{FF2B5EF4-FFF2-40B4-BE49-F238E27FC236}">
                <a16:creationId xmlns:a16="http://schemas.microsoft.com/office/drawing/2014/main" id="{EE597492-6738-4E46-902A-FE3DF77E6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36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0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200BD50-52D3-497F-97BD-F2293C5C4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A566723-C0E7-4086-B962-15152956F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72D51F7A-46C2-4E1E-8C9A-6A236F7B1CD6}"/>
              </a:ext>
            </a:extLst>
          </p:cNvPr>
          <p:cNvSpPr/>
          <p:nvPr/>
        </p:nvSpPr>
        <p:spPr>
          <a:xfrm>
            <a:off x="5033639" y="2645546"/>
            <a:ext cx="1429305" cy="1819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E0D14BD7-FDC3-4598-9C29-8D594E80C825}"/>
              </a:ext>
            </a:extLst>
          </p:cNvPr>
          <p:cNvSpPr txBox="1"/>
          <p:nvPr/>
        </p:nvSpPr>
        <p:spPr>
          <a:xfrm>
            <a:off x="5008688" y="3495972"/>
            <a:ext cx="1513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SALOMON -</a:t>
            </a:r>
          </a:p>
          <a:p>
            <a:pPr algn="ctr"/>
            <a:r>
              <a:rPr lang="hr-HR" b="1" dirty="0"/>
              <a:t>MUDRI KRALJ</a:t>
            </a:r>
          </a:p>
          <a:p>
            <a:pPr algn="ctr"/>
            <a:r>
              <a:rPr lang="hr-HR" b="1" dirty="0"/>
              <a:t>(10. st. pr.Kr.)</a:t>
            </a:r>
          </a:p>
          <a:p>
            <a:pPr algn="ctr"/>
            <a:endParaRPr lang="hr-HR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9A29A45-2E8F-483D-A1BA-C9F7AF361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99" y="2746791"/>
            <a:ext cx="928983" cy="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28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FC668E5-F686-4900-B463-ACF42C431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6A7F86D-084D-4F95-B683-AFF69D82E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0C1BB9A7-8199-4EC5-979E-902D20EFFB4D}"/>
              </a:ext>
            </a:extLst>
          </p:cNvPr>
          <p:cNvSpPr/>
          <p:nvPr/>
        </p:nvSpPr>
        <p:spPr>
          <a:xfrm>
            <a:off x="5033639" y="2645546"/>
            <a:ext cx="1429305" cy="1819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8290233-C3EB-4003-95DD-3304FF1CF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99" y="2746791"/>
            <a:ext cx="928983" cy="749180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DBF326EC-BD11-41C6-939D-266DD15CB1CD}"/>
              </a:ext>
            </a:extLst>
          </p:cNvPr>
          <p:cNvSpPr/>
          <p:nvPr/>
        </p:nvSpPr>
        <p:spPr>
          <a:xfrm>
            <a:off x="5033639" y="2645547"/>
            <a:ext cx="1429305" cy="1819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7A10CC3-2A8E-4614-878A-C5A1B31658C8}"/>
              </a:ext>
            </a:extLst>
          </p:cNvPr>
          <p:cNvSpPr txBox="1"/>
          <p:nvPr/>
        </p:nvSpPr>
        <p:spPr>
          <a:xfrm>
            <a:off x="5008688" y="3495973"/>
            <a:ext cx="1513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SALOMON -</a:t>
            </a:r>
          </a:p>
          <a:p>
            <a:pPr algn="ctr"/>
            <a:r>
              <a:rPr lang="hr-HR" b="1" dirty="0"/>
              <a:t>MUDRI KRALJ</a:t>
            </a:r>
          </a:p>
          <a:p>
            <a:pPr algn="ctr"/>
            <a:r>
              <a:rPr lang="hr-HR" b="1" dirty="0"/>
              <a:t>(10. st. pr.Kr.)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F922E87-BAD7-4D58-AAF9-9829BC84C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99" y="2746792"/>
            <a:ext cx="928983" cy="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67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0910BDA-D2A3-4DB2-B9D5-D565C75EE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E2481B2-F375-4ADD-A7D4-621CD073E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2A0C8AD8-FF8F-45B3-8112-2722E1B6D054}"/>
              </a:ext>
            </a:extLst>
          </p:cNvPr>
          <p:cNvSpPr/>
          <p:nvPr/>
        </p:nvSpPr>
        <p:spPr>
          <a:xfrm>
            <a:off x="5033639" y="2645546"/>
            <a:ext cx="1429305" cy="1819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F817B92-7004-45CA-AB97-633296DEBFB8}"/>
              </a:ext>
            </a:extLst>
          </p:cNvPr>
          <p:cNvSpPr txBox="1"/>
          <p:nvPr/>
        </p:nvSpPr>
        <p:spPr>
          <a:xfrm>
            <a:off x="5008688" y="3495972"/>
            <a:ext cx="1513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SALOMON -</a:t>
            </a:r>
          </a:p>
          <a:p>
            <a:pPr algn="ctr"/>
            <a:r>
              <a:rPr lang="hr-HR" b="1" dirty="0"/>
              <a:t>MUDRI KRALJ</a:t>
            </a:r>
          </a:p>
          <a:p>
            <a:pPr algn="ctr"/>
            <a:r>
              <a:rPr lang="hr-HR" b="1" dirty="0"/>
              <a:t>(10. st. pr.Kr.)</a:t>
            </a:r>
          </a:p>
          <a:p>
            <a:pPr algn="ctr"/>
            <a:endParaRPr lang="hr-HR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B3725F0-854F-4F37-AC71-D62B79CD3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99" y="2746791"/>
            <a:ext cx="928983" cy="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64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829E452-2576-466B-B7B4-9C25E6E3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7F05434-6EC1-4907-961B-F5A6E3E4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AD813E0F-B40C-4587-81B2-8372DA9488FE}"/>
              </a:ext>
            </a:extLst>
          </p:cNvPr>
          <p:cNvSpPr/>
          <p:nvPr/>
        </p:nvSpPr>
        <p:spPr>
          <a:xfrm>
            <a:off x="5033639" y="2645546"/>
            <a:ext cx="1429305" cy="1819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4E71B00-749B-4220-A41B-D560CF311C6B}"/>
              </a:ext>
            </a:extLst>
          </p:cNvPr>
          <p:cNvSpPr txBox="1"/>
          <p:nvPr/>
        </p:nvSpPr>
        <p:spPr>
          <a:xfrm>
            <a:off x="5008688" y="3495972"/>
            <a:ext cx="1513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SALOMON -</a:t>
            </a:r>
          </a:p>
          <a:p>
            <a:pPr algn="ctr"/>
            <a:r>
              <a:rPr lang="hr-HR" b="1" dirty="0"/>
              <a:t>MUDRI KRALJ</a:t>
            </a:r>
          </a:p>
          <a:p>
            <a:pPr algn="ctr"/>
            <a:r>
              <a:rPr lang="hr-HR" b="1" dirty="0"/>
              <a:t>(10. st. pr.Kr.)</a:t>
            </a:r>
          </a:p>
          <a:p>
            <a:pPr algn="ctr"/>
            <a:endParaRPr lang="hr-HR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30144A3-68C0-4723-849A-8A96B0616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99" y="2746791"/>
            <a:ext cx="928983" cy="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02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10B1C30-0B83-41F8-89B7-6061357E3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6A985B6-1BF9-47BA-8891-1AF5BD78D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3D0B4185-7A0D-4E1D-940C-54D86A897F94}"/>
              </a:ext>
            </a:extLst>
          </p:cNvPr>
          <p:cNvSpPr/>
          <p:nvPr/>
        </p:nvSpPr>
        <p:spPr>
          <a:xfrm>
            <a:off x="5033639" y="2645546"/>
            <a:ext cx="1429305" cy="1819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A8F660A-1ECE-48DE-9AE5-E83D50E62645}"/>
              </a:ext>
            </a:extLst>
          </p:cNvPr>
          <p:cNvSpPr txBox="1"/>
          <p:nvPr/>
        </p:nvSpPr>
        <p:spPr>
          <a:xfrm>
            <a:off x="5008688" y="3495972"/>
            <a:ext cx="1513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SALOMON -</a:t>
            </a:r>
          </a:p>
          <a:p>
            <a:pPr algn="ctr"/>
            <a:r>
              <a:rPr lang="hr-HR" b="1" dirty="0"/>
              <a:t>MUDRI KRALJ</a:t>
            </a:r>
          </a:p>
          <a:p>
            <a:pPr algn="ctr"/>
            <a:r>
              <a:rPr lang="hr-HR" b="1" dirty="0"/>
              <a:t>(10. st. pr.Kr.)</a:t>
            </a:r>
          </a:p>
          <a:p>
            <a:pPr algn="ctr"/>
            <a:endParaRPr lang="hr-HR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7B524DA-2C66-4CF4-8AD6-8F7D42DD5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99" y="2746791"/>
            <a:ext cx="928983" cy="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1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440E25B-387F-4B6D-A3A4-AA16A388B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7F33050-EF07-4951-8176-EA671EA1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21680"/>
            <a:ext cx="11870509" cy="1036319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C060E7F2-06D6-407A-B396-1F59E77DDC72}"/>
              </a:ext>
            </a:extLst>
          </p:cNvPr>
          <p:cNvSpPr/>
          <p:nvPr/>
        </p:nvSpPr>
        <p:spPr>
          <a:xfrm>
            <a:off x="5033639" y="2645546"/>
            <a:ext cx="1429305" cy="1819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28C2A52-0A5B-463F-AF8E-B1034B85692D}"/>
              </a:ext>
            </a:extLst>
          </p:cNvPr>
          <p:cNvSpPr txBox="1"/>
          <p:nvPr/>
        </p:nvSpPr>
        <p:spPr>
          <a:xfrm>
            <a:off x="5008688" y="3495972"/>
            <a:ext cx="1513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SALOMON -</a:t>
            </a:r>
          </a:p>
          <a:p>
            <a:pPr algn="ctr"/>
            <a:r>
              <a:rPr lang="hr-HR" b="1" dirty="0"/>
              <a:t>MUDRI KRALJ</a:t>
            </a:r>
          </a:p>
          <a:p>
            <a:pPr algn="ctr"/>
            <a:r>
              <a:rPr lang="hr-HR" b="1" dirty="0"/>
              <a:t>(10. st. pr.Kr.)</a:t>
            </a:r>
          </a:p>
          <a:p>
            <a:pPr algn="ctr"/>
            <a:endParaRPr lang="hr-HR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76E57E0-E395-4D29-8422-8E00AD6D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99" y="2746791"/>
            <a:ext cx="928983" cy="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57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5F4789-E250-4F1B-8030-2557C0919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F156EE0-E7C3-4946-950C-57475E5FD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9051DD2E-89C3-45EB-AABC-C4FA0BC1C190}"/>
              </a:ext>
            </a:extLst>
          </p:cNvPr>
          <p:cNvSpPr/>
          <p:nvPr/>
        </p:nvSpPr>
        <p:spPr>
          <a:xfrm>
            <a:off x="5033639" y="2645546"/>
            <a:ext cx="1429305" cy="1819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1ADD991-0DE7-4ADB-8393-44E44764D890}"/>
              </a:ext>
            </a:extLst>
          </p:cNvPr>
          <p:cNvSpPr txBox="1"/>
          <p:nvPr/>
        </p:nvSpPr>
        <p:spPr>
          <a:xfrm>
            <a:off x="5008688" y="3495972"/>
            <a:ext cx="1513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SALOMON -</a:t>
            </a:r>
          </a:p>
          <a:p>
            <a:pPr algn="ctr"/>
            <a:r>
              <a:rPr lang="hr-HR" b="1" dirty="0"/>
              <a:t>MUDRI KRALJ</a:t>
            </a:r>
          </a:p>
          <a:p>
            <a:pPr algn="ctr"/>
            <a:r>
              <a:rPr lang="hr-HR" b="1" dirty="0"/>
              <a:t>(10. st. pr.Kr.)</a:t>
            </a:r>
          </a:p>
          <a:p>
            <a:pPr algn="ctr"/>
            <a:endParaRPr lang="hr-HR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1518120-CFB9-4FE6-AA80-4CFA19E8F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99" y="2746791"/>
            <a:ext cx="928983" cy="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92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E4951B6-E714-48A3-B9AE-62389F59F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AFAAE65-A675-4ACE-8206-CFDCFAB58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42FC914F-7579-4A30-897E-F5917265DD6B}"/>
              </a:ext>
            </a:extLst>
          </p:cNvPr>
          <p:cNvSpPr/>
          <p:nvPr/>
        </p:nvSpPr>
        <p:spPr>
          <a:xfrm>
            <a:off x="5033639" y="2645546"/>
            <a:ext cx="1429305" cy="1819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E72423B-FE78-4064-8C6B-B2F3B73DCB3E}"/>
              </a:ext>
            </a:extLst>
          </p:cNvPr>
          <p:cNvSpPr txBox="1"/>
          <p:nvPr/>
        </p:nvSpPr>
        <p:spPr>
          <a:xfrm>
            <a:off x="5008688" y="3495972"/>
            <a:ext cx="1513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SALOMON -</a:t>
            </a:r>
          </a:p>
          <a:p>
            <a:pPr algn="ctr"/>
            <a:r>
              <a:rPr lang="hr-HR" b="1" dirty="0"/>
              <a:t>MUDRI KRALJ</a:t>
            </a:r>
          </a:p>
          <a:p>
            <a:pPr algn="ctr"/>
            <a:r>
              <a:rPr lang="hr-HR" b="1" dirty="0"/>
              <a:t>(10. st. pr.Kr.)</a:t>
            </a:r>
          </a:p>
          <a:p>
            <a:pPr algn="ctr"/>
            <a:endParaRPr lang="hr-HR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BB121E9-41EA-4932-9B1D-8E3F6C857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99" y="2746791"/>
            <a:ext cx="928983" cy="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9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3FCE256-2F5D-4A88-B8C8-FAC8AD95B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9E03E60-7DB7-4AAD-8CFB-6C3367925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753100"/>
            <a:ext cx="11870509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5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775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723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938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F228923-7D70-4225-8F8A-042D50FB5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CBE580-D308-49EE-97C0-8639C0AEB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753100"/>
            <a:ext cx="11870509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2E5F431-EE2F-4B17-A485-A606CC892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34054EB-3DCA-4A17-A1F2-25FBB2AF8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3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FFD1133-74C3-469D-AF2C-27F97C15A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5673042-07C2-4956-B667-7B7FFF1BA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24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026362B-8C7A-4B7A-9F5F-A66E8B0BF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2403604-79FB-48C5-A0C0-A74D51720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5336818-E471-4F04-AE48-1714DEBC3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9E30A7B-E23C-4968-855D-E62939B4E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5800724"/>
            <a:ext cx="1187050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536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170</Words>
  <Application>Microsoft Office PowerPoint</Application>
  <PresentationFormat>Široki zaslon</PresentationFormat>
  <Paragraphs>27</Paragraphs>
  <Slides>42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7</cp:revision>
  <dcterms:created xsi:type="dcterms:W3CDTF">2023-02-15T06:23:58Z</dcterms:created>
  <dcterms:modified xsi:type="dcterms:W3CDTF">2023-02-15T09:00:09Z</dcterms:modified>
</cp:coreProperties>
</file>