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98" r:id="rId10"/>
    <p:sldId id="299" r:id="rId11"/>
    <p:sldId id="304" r:id="rId12"/>
    <p:sldId id="305" r:id="rId13"/>
    <p:sldId id="300" r:id="rId14"/>
    <p:sldId id="301" r:id="rId15"/>
    <p:sldId id="302" r:id="rId16"/>
    <p:sldId id="265" r:id="rId17"/>
    <p:sldId id="266" r:id="rId18"/>
    <p:sldId id="267" r:id="rId19"/>
    <p:sldId id="268" r:id="rId20"/>
    <p:sldId id="269" r:id="rId21"/>
    <p:sldId id="270" r:id="rId22"/>
    <p:sldId id="272" r:id="rId23"/>
    <p:sldId id="273" r:id="rId24"/>
    <p:sldId id="274" r:id="rId25"/>
    <p:sldId id="296" r:id="rId26"/>
    <p:sldId id="275" r:id="rId27"/>
    <p:sldId id="276" r:id="rId28"/>
    <p:sldId id="271" r:id="rId29"/>
    <p:sldId id="277" r:id="rId30"/>
    <p:sldId id="306" r:id="rId3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5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158F429-83BA-4052-9495-99E340974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F40E63D-8867-4463-8B8F-1364BC62BF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6B91F7B-8848-490F-AD2E-B5E7BF3B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DDABCED-B719-41E4-8E40-A1354C64F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65E72F4-2432-4A5B-85B5-1C0D91FBF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022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4C0FA7-A3A9-413A-A87D-0283D70CD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953E925F-EF2F-48E9-8B15-6C8DAB89A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3F9599C-456C-46A4-AB04-5890259E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0980198-65A3-4352-99A8-A0651B9FC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C4C90F6-DE6B-46D8-BC41-6EBF247E4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0602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F168575-BF33-4277-9B9E-3DAFA9D68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4D9C74C-D988-4A02-8E10-26107FAEA0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7C192A4B-01D6-45BE-9676-AB5DBEAD4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79A5859-68D4-4760-8C79-F61066DA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86309E4-E350-47F1-9FB8-3BA7BD1E1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7469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F30D63F-88BD-418E-8A7D-FEABE8B04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4E02253-AD30-445C-9C58-DE7C8FF76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8D83960-CE68-4D19-AF1F-4CB2A98CA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E07E0BF-87C7-401E-AFA9-42066E672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0162AC6-327F-4195-AA5C-E3624020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1309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A1EA552-2B31-4D11-84AD-3104D0143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FBF0B47C-9348-46E6-BDC8-C4D443611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65C8C95-8EB7-429D-9B68-D69ECB8B4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D786E85B-95A8-46A8-B3B9-6B10AAE5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B6DFA24-2508-42C6-A414-264D3B0FD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4057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E1005F-DE7D-4C87-9609-53ECCD857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B5F8F6E-197F-48B0-AB19-6E62A7D83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54563E6-DB26-45BF-BD5D-69D6F90EC6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07B1CEC5-DFAA-4A5E-9F94-E744B7C49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AE82A4DD-75A6-46E2-82DB-F04F0B79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5787EE4-5916-44C4-B400-B944BA49F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8930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AE7BCB4-2A51-481E-858D-B40D94D99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30D70EB-BFE5-42C3-BC1F-DCC2A6CCD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CAAE9DD-8DE9-45F5-8AB6-1EFF6824A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3E3E3EC2-C99A-488F-8F77-532A381705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E8AB6699-80DD-42DA-B472-7C4067B29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6DFCFFBE-94B2-4322-8828-1264F0B68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401D8727-0F74-42C3-9153-F21E34DF3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495D971C-C025-4C8A-8EAC-D55A9C741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2497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0EB246-8006-4162-9367-D8C00330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76A9EE8F-9BB6-42BB-A3E2-88068D2E3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C4B49DC9-DDAF-4BD9-955A-FD797BF3F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69B995FF-7E8C-464C-9C6F-9399D39EA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2444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48A4AC6C-AA48-4790-85B2-D19E9A2F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987995BE-D64B-4683-BCD9-DB833E39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C64AD6C-CD2F-43C0-B256-503B2947B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1122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33801A-D16C-4BA4-8F2A-C0AC888E8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11315C8-64C1-4D08-87C2-294DC6E1F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B26534F-36B0-48B5-9FF0-3C78557D7B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3B0F34E9-C17D-4F31-9A15-CDAF11D00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209F6A6A-2C9A-4B9F-917E-9FA185F06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89D25831-7390-4422-9538-F75A6641C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3824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5CB78F9-D298-49EE-82B4-CEE1C8DE9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C7030F85-86A8-4ED1-AF70-B1D325F0F4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6F73696-CDFC-4D71-8046-56EEFEAD7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A3027B47-C9F5-46C6-8B78-A4438A7E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B798DA6-31D8-470B-BA33-D9C5D464E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76A0630-37B4-4276-87A1-D30CB3116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27808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8C4902B9-B707-4359-8C06-C6448323C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93DC9B0-80C4-4C86-AD07-B3B9CC6714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DF1A9953-C65A-4B07-A52F-8A5FE867A8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5C210-CF93-4803-8909-121CB45F30D0}" type="datetimeFigureOut">
              <a:rPr lang="hr-HR" smtClean="0"/>
              <a:t>9.1.2023.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B3E8DE0-BDF2-4A25-8097-AA5154D808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EE84AED-EE89-43EF-9A56-B9E2D5939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59419-4705-4EE6-A03A-0018F5A5B00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9326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938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4D8D829-9080-4883-BD4C-08B01F5DA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EEDDEE75-54A6-48D7-9915-B89085188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029" y="2246374"/>
            <a:ext cx="9810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7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4D8D829-9080-4883-BD4C-08B01F5DA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2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vektorska grafika, isječak crteža, snimka zaslona&#10;&#10;Opis je automatski generiran">
            <a:extLst>
              <a:ext uri="{FF2B5EF4-FFF2-40B4-BE49-F238E27FC236}">
                <a16:creationId xmlns:a16="http://schemas.microsoft.com/office/drawing/2014/main" id="{554658EC-33B3-47B8-B987-822F8A87D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6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isječak crteža, vektorska grafika, snimka zaslona&#10;&#10;Opis je automatski generiran">
            <a:extLst>
              <a:ext uri="{FF2B5EF4-FFF2-40B4-BE49-F238E27FC236}">
                <a16:creationId xmlns:a16="http://schemas.microsoft.com/office/drawing/2014/main" id="{3F3B2C64-F4A3-47C3-8886-F88E77769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32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isječak crteža, vektorska grafika, snimka zaslona&#10;&#10;Opis je automatski generiran">
            <a:extLst>
              <a:ext uri="{FF2B5EF4-FFF2-40B4-BE49-F238E27FC236}">
                <a16:creationId xmlns:a16="http://schemas.microsoft.com/office/drawing/2014/main" id="{D358C8A3-C004-42C1-8EC3-88C04EB43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18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FD9407C-4680-448F-806C-BE161EF0C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8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4FC85449-8C4A-4612-8720-58AB79CC8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2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C2ACA67D-56A2-4D08-A830-EFAA13A2D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78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5702AC8-2623-44B7-9691-68D0C010A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312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4B40FBAB-4308-4FC3-86C1-0DFE559A0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67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nebo, na otvorenom&#10;&#10;Opis je automatski generiran">
            <a:extLst>
              <a:ext uri="{FF2B5EF4-FFF2-40B4-BE49-F238E27FC236}">
                <a16:creationId xmlns:a16="http://schemas.microsoft.com/office/drawing/2014/main" id="{0DCC845C-5ABE-47F4-9216-277AEE157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62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2EF4F652-FC8E-48E3-9DDC-53702E0C4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370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B6C74C3D-11E1-48AE-9A3F-9F55E4E0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99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ED5AE64-B008-4ACB-B576-15BDE6DA0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52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BBB341AB-064B-43B1-8A3A-FC1275B896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49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73B2A09A-68E5-4DD0-A257-2E7D2B785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46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B4A34F0B-D339-481C-A3A4-258BA5BB1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271" y="0"/>
            <a:ext cx="93394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99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karta&#10;&#10;Opis je automatski generiran">
            <a:extLst>
              <a:ext uri="{FF2B5EF4-FFF2-40B4-BE49-F238E27FC236}">
                <a16:creationId xmlns:a16="http://schemas.microsoft.com/office/drawing/2014/main" id="{6796FAE3-31C6-44E8-AEA9-072CD0F05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213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arta&#10;&#10;Opis je automatski generiran">
            <a:extLst>
              <a:ext uri="{FF2B5EF4-FFF2-40B4-BE49-F238E27FC236}">
                <a16:creationId xmlns:a16="http://schemas.microsoft.com/office/drawing/2014/main" id="{64F7803C-F848-435E-BEE2-0AEF58CC2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440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2C82E88-A9C8-4C38-856E-BA8565B3A2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31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44ACAC9D-8F55-4554-8ECB-C93BE8D847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79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E52EFCE-DE3E-4882-B313-89004CBB2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90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tekst, isječak crteža, znak&#10;&#10;Opis je automatski generiran">
            <a:extLst>
              <a:ext uri="{FF2B5EF4-FFF2-40B4-BE49-F238E27FC236}">
                <a16:creationId xmlns:a16="http://schemas.microsoft.com/office/drawing/2014/main" id="{74F70A01-8402-433E-A7A9-0AEE4DBE3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40"/>
            <a:ext cx="5176800" cy="1506071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2DB001EF-971C-4D84-AAB3-9D43A5651A3A}"/>
              </a:ext>
            </a:extLst>
          </p:cNvPr>
          <p:cNvSpPr txBox="1"/>
          <p:nvPr/>
        </p:nvSpPr>
        <p:spPr>
          <a:xfrm>
            <a:off x="0" y="1960880"/>
            <a:ext cx="12354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-na prvim stranicama Biblije, u Knjizi Postanka, čitamo o početcima čudesne povijesti vjere u jednoga Boga i o našim predcima po vjeri </a:t>
            </a:r>
          </a:p>
          <a:p>
            <a:endParaRPr lang="hr-HR" sz="3200" dirty="0"/>
          </a:p>
          <a:p>
            <a:r>
              <a:rPr lang="hr-HR" sz="3200" dirty="0"/>
              <a:t>-Predci izraelskog naroda (patrijarsi):  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0C013663-A22A-479E-BB28-197DD0AC6F96}"/>
              </a:ext>
            </a:extLst>
          </p:cNvPr>
          <p:cNvSpPr txBox="1"/>
          <p:nvPr/>
        </p:nvSpPr>
        <p:spPr>
          <a:xfrm>
            <a:off x="6177280" y="3423920"/>
            <a:ext cx="452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/>
              <a:t>-Abraham</a:t>
            </a:r>
          </a:p>
          <a:p>
            <a:r>
              <a:rPr lang="hr-HR" sz="3200" dirty="0"/>
              <a:t>-Izak</a:t>
            </a:r>
          </a:p>
          <a:p>
            <a:r>
              <a:rPr lang="hr-HR" sz="3200" dirty="0"/>
              <a:t>-Jakov</a:t>
            </a:r>
          </a:p>
        </p:txBody>
      </p:sp>
    </p:spTree>
    <p:extLst>
      <p:ext uri="{BB962C8B-B14F-4D97-AF65-F5344CB8AC3E}">
        <p14:creationId xmlns:p14="http://schemas.microsoft.com/office/powerpoint/2010/main" val="2038772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1CEC47B-5F8F-4ABD-B4D0-CA77FD342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433FD515-A809-4573-9A03-460B65D7C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150" y="2114271"/>
            <a:ext cx="6388548" cy="753215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A4A5C555-4176-46EE-B851-F8D131DCE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150" y="3072967"/>
            <a:ext cx="8590209" cy="64751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752D047-AE08-42E0-959E-34DE8E5EC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150" y="3925964"/>
            <a:ext cx="3165954" cy="64751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46D6E38A-55F1-4556-B61F-5DEBFA21E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609" y="4831486"/>
            <a:ext cx="5667975" cy="64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6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EB5AFBA3-EE19-4170-93E4-7832784F6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128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FE34F242-C88B-4A90-8DBF-684D0AB9E4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02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&#10;&#10;Opis je automatski generiran">
            <a:extLst>
              <a:ext uri="{FF2B5EF4-FFF2-40B4-BE49-F238E27FC236}">
                <a16:creationId xmlns:a16="http://schemas.microsoft.com/office/drawing/2014/main" id="{B73FD47F-E531-4298-B24E-8A11B97D4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8439F981-DDC3-4D4D-8559-D3255454D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9912"/>
            <a:ext cx="2133600" cy="638175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E911F5D2-05B5-4859-8FFA-647B31733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6" y="3937015"/>
            <a:ext cx="2133600" cy="63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1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osoba, muškarac, staro&#10;&#10;Opis je automatski generiran">
            <a:extLst>
              <a:ext uri="{FF2B5EF4-FFF2-40B4-BE49-F238E27FC236}">
                <a16:creationId xmlns:a16="http://schemas.microsoft.com/office/drawing/2014/main" id="{A385F046-93C5-4804-AC50-2DFD2704C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360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391E66CF-A59C-4412-ABCA-FA0D7010B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786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38</Words>
  <Application>Microsoft Office PowerPoint</Application>
  <PresentationFormat>Široki zaslon</PresentationFormat>
  <Paragraphs>6</Paragraphs>
  <Slides>30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10</cp:revision>
  <dcterms:created xsi:type="dcterms:W3CDTF">2022-01-10T15:56:47Z</dcterms:created>
  <dcterms:modified xsi:type="dcterms:W3CDTF">2023-01-09T16:30:02Z</dcterms:modified>
</cp:coreProperties>
</file>