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70" r:id="rId10"/>
    <p:sldId id="267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7ABE90-D9FD-4628-8D6D-185FA2696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99A91D1-24A3-432E-8DE0-DACB87B96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5BDC7C3-DDCB-439A-91EC-307A7F0D1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5AC22D2-DA0E-4A28-B62D-FC9DEF46C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7E558A9-45D7-4F00-A2CD-8DF1DD71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058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078F48-34D4-4D14-8953-0B737111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CAD3437-7190-45C0-A38C-6158D58BE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0515209-6E01-420D-9485-BA7803E2C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FA1E047-BCC4-458C-8B30-ED4A733F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E519DCE-6308-46C2-BA04-95B1700E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107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E99F00F-3064-453A-B6AF-AD2349B1F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F1499E9-F395-4640-A9CF-E9B17B129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5384E69-B753-4F1C-95F0-E7C51D21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02F93CD-9EB0-4838-A113-8E77E64C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979CC5C-4903-48E6-9212-0411F0C9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956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F1FF9A-018F-477E-A1BF-DED3D678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F3CFD1-5E72-4CDA-A4C6-CCD4DDBFD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37A104E-11E9-4813-9635-2225D67E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DD16698-1CAA-47C5-933E-0DE86DBA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4ECD76-F1BE-4DF8-B0B7-C26D95F7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367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DB62ED-AEB8-481C-9E50-D57AC8B8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7A90789-8547-4648-8F2C-722504B39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7EF8802-1506-4204-8FE8-780DA1557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E26147-BB6D-4B8C-80EB-3B4A3944F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867B847-426A-47BE-97F3-FC62ACA5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939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960605-8F86-4623-B377-94E9D3A3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5066EB-1453-46FB-8396-F8A3A61F4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9618157-6D41-4B54-8591-A22D58410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4B19040-509D-412B-BBB7-5598C079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561E1A7-9B09-45D9-99EE-2C22FEB9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8C715FA-0A45-48CA-B009-E1DE1FC6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434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70B191-3C99-40EA-BFE0-73F3F045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CFE6FAE-CDA1-4614-A9A2-250920B7B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E9DEE16-ECDC-43F1-A587-E527A5892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081BA04-F7EA-44D3-AACB-CBA4A5323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937CDF6-E8EC-41F4-BC41-CE0D535F0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3D3DEED7-F343-4510-A34D-E66F2AEB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2CA3975-F59D-429C-BBF8-B688F8FF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1186637-6875-46D1-B1C1-C88DA869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829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B97925-8325-409A-AF9C-D23F360D5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7640C68-B358-4F0F-94F6-C7CFB1DD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5875ADF-B0AE-4BE3-A06C-C78A27BAB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B0E4ACE-DDA9-4D71-8F2D-F95EB7B7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598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2FEC760-47EF-48D9-A545-3C093400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94055BC-5B72-42A1-9A55-DE072626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5492C4A-6AAF-40BD-8938-F357A830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273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7585A5-C24F-4B3F-ADB3-4954E179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8A87A9-E8AB-4966-94C1-1332EF95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9910964-2E9B-47BE-810E-34A7BD3B5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5C7F0B6-EED5-47F4-AEF3-7F16E806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5AD758-B3A3-466B-AA7F-981B9FF9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9BFAF48-BA26-4B22-8489-814D0639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143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2E8B41-C17E-4F0E-B2A3-84B7AE17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240C008-E141-4670-9629-B194CF054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6FD1487-1121-4AF6-B3CF-6ADF978EF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F406F9F-9F2E-4309-9C5E-36840655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0CFC0A6-E80D-4238-8D1E-9C492106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A2C6AB7-5ED4-41CE-9E07-D9089EF6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858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3348DF8-6407-4759-A8C2-C8B669B3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09A6AA7-43E5-4E41-8C65-82C636F30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6F8205E-3E13-43A4-AD11-ED35A1FAA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09A30-F2EA-4AE5-9887-694F20122BCF}" type="datetimeFigureOut">
              <a:rPr lang="hr-HR" smtClean="0"/>
              <a:t>16.1.2024.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83E0745-F460-4E74-9E26-3FADD0667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D3B885-9C0C-4E28-ACEB-C7F120C37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7E369-6B8B-4AE2-B174-33ED09CACD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242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hr/resource/5789059/savez-boga-i-%c4%8dovjeka-5razr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975B6B-20B3-45AD-AEA0-E61E4D688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A36E22-94F2-4652-893D-C85EE837D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4569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7078931-F8C9-4F1E-B1CE-51646C741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511F659-08A2-40ED-B670-3ADFC363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7850"/>
            <a:ext cx="12192000" cy="1200150"/>
          </a:xfrm>
          <a:prstGeom prst="rect">
            <a:avLst/>
          </a:prstGeom>
        </p:spPr>
      </p:pic>
      <p:sp>
        <p:nvSpPr>
          <p:cNvPr id="6" name="Pravokutnik 5">
            <a:hlinkClick r:id="rId4"/>
            <a:extLst>
              <a:ext uri="{FF2B5EF4-FFF2-40B4-BE49-F238E27FC236}">
                <a16:creationId xmlns:a16="http://schemas.microsoft.com/office/drawing/2014/main" id="{301F981C-1C03-4B5D-B5D2-0A789BF3734A}"/>
              </a:ext>
            </a:extLst>
          </p:cNvPr>
          <p:cNvSpPr/>
          <p:nvPr/>
        </p:nvSpPr>
        <p:spPr>
          <a:xfrm>
            <a:off x="1722268" y="3429000"/>
            <a:ext cx="4554245" cy="645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318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E9E713A-1F59-4B44-AC2C-1233AAFDB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C8FAB3C-4BF2-4766-8B9E-7678D0495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333" y="4366427"/>
            <a:ext cx="1547767" cy="126201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AFE6967-D243-4D50-BFBA-BACCBD84D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719" y="4366427"/>
            <a:ext cx="1547767" cy="126201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091D962-5B57-440F-831A-9D9A3D6AD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233" y="5579755"/>
            <a:ext cx="1547767" cy="126201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4B29C84-81E7-4B93-A351-305F2BCC7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" y="5788241"/>
            <a:ext cx="11728930" cy="110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6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9972B91A-B4E5-4534-8792-477C0AA2E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46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91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6EDC0AA-5FE2-4E70-878B-38FD1A13E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F45A780-5A82-41E6-AB1D-6C09DDFEB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137" y="1395412"/>
            <a:ext cx="2055363" cy="4524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3146301-7F87-416A-8E59-5B55B2399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963" y="2639765"/>
            <a:ext cx="1906433" cy="41965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7C5299F-9499-495D-BD58-35DA21AC1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067" y="3848471"/>
            <a:ext cx="1906433" cy="41965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10BABDA-FCB1-4106-BD3B-F990B1DA6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746" y="4979753"/>
            <a:ext cx="1696675" cy="37348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A9DC135-11D7-469A-B7D2-5018EF5D2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38" y="5121796"/>
            <a:ext cx="1906433" cy="41965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CA5DC02-5928-4A51-928D-90715A95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592" y="5102931"/>
            <a:ext cx="1347683" cy="41965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EB7A408-2818-4E69-BAD2-3591BEC26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13" y="4769925"/>
            <a:ext cx="1153138" cy="41965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922BEDA-E14C-438F-9F0C-B1DF9A7E3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14" y="3535115"/>
            <a:ext cx="1562712" cy="41965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A8BBC68-4325-4636-A0A5-56046A409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53" y="2300305"/>
            <a:ext cx="2496572" cy="41965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727072E-CE41-4C63-87AC-9B90351CF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059" y="1275322"/>
            <a:ext cx="1347684" cy="41965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CE2E34E0-5616-44EC-BBDA-8968B2FEB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154" y="1275322"/>
            <a:ext cx="2055363" cy="41965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7D6FE39-7D18-4491-9412-909418B64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2" y="5778180"/>
            <a:ext cx="11875135" cy="98289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7167BA9-CF01-4621-B13A-1AD079628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381" y="3184134"/>
            <a:ext cx="1562711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FDF1B13-028C-4F5A-86F1-A375B58FE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0793699-4794-4313-AABD-1BE3D9EA3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2" y="5778180"/>
            <a:ext cx="11875135" cy="98289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79008A6-AE41-457A-940B-3ED087B50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47" y="3806422"/>
            <a:ext cx="5252720" cy="29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8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4A03A27-4406-441E-B263-1417C884A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" y="47064"/>
            <a:ext cx="12142695" cy="676387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349E973-F01A-4143-A29D-8BB3D7C41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5" y="0"/>
            <a:ext cx="5660615" cy="85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87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0B70C89E-0A23-45F8-B75A-EF7FBD394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C259C91-2357-41E7-8C5D-DF5138666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2" y="5831840"/>
            <a:ext cx="11875135" cy="92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98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trava&#10;&#10;Opis je automatski generiran">
            <a:extLst>
              <a:ext uri="{FF2B5EF4-FFF2-40B4-BE49-F238E27FC236}">
                <a16:creationId xmlns:a16="http://schemas.microsoft.com/office/drawing/2014/main" id="{A6A8CB85-8F24-457E-B686-477C3CDEB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55D0DDA-1A63-44E2-886E-9FDCC653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2" y="5831840"/>
            <a:ext cx="11875135" cy="929237"/>
          </a:xfrm>
          <a:prstGeom prst="rect">
            <a:avLst/>
          </a:prstGeom>
        </p:spPr>
      </p:pic>
      <p:pic>
        <p:nvPicPr>
          <p:cNvPr id="5" name="Picture 4" descr="DSC02167">
            <a:extLst>
              <a:ext uri="{FF2B5EF4-FFF2-40B4-BE49-F238E27FC236}">
                <a16:creationId xmlns:a16="http://schemas.microsoft.com/office/drawing/2014/main" id="{DF6AA44A-D4B5-4D7E-AD7F-EAE02DF78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36" y="0"/>
            <a:ext cx="8461663" cy="634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D4063EFD-6261-4AD2-A5E9-C7155DE5EB52}"/>
              </a:ext>
            </a:extLst>
          </p:cNvPr>
          <p:cNvSpPr/>
          <p:nvPr/>
        </p:nvSpPr>
        <p:spPr>
          <a:xfrm rot="1277339">
            <a:off x="5867134" y="2208126"/>
            <a:ext cx="862954" cy="272276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198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682EF61-E063-4CF6-909C-3E0A09AFF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371090B-99FE-4A50-A4AA-BC5AD6495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2" y="5778180"/>
            <a:ext cx="11875135" cy="9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95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418FAD4-D8EB-4465-804C-436762FF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53DC65D-1D33-4014-87B8-4886BE1A8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2" y="5778180"/>
            <a:ext cx="11875135" cy="9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1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4A03A27-4406-441E-B263-1417C884A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79" y="94129"/>
            <a:ext cx="12142695" cy="676387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349E973-F01A-4143-A29D-8BB3D7C41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11449" cy="820353"/>
          </a:xfrm>
          <a:prstGeom prst="rect">
            <a:avLst/>
          </a:prstGeom>
        </p:spPr>
      </p:pic>
      <p:sp>
        <p:nvSpPr>
          <p:cNvPr id="4" name="Oblačić: strelica lijevo-desno 3">
            <a:extLst>
              <a:ext uri="{FF2B5EF4-FFF2-40B4-BE49-F238E27FC236}">
                <a16:creationId xmlns:a16="http://schemas.microsoft.com/office/drawing/2014/main" id="{CC98C3ED-2A38-4660-A26D-B12FB0B68A88}"/>
              </a:ext>
            </a:extLst>
          </p:cNvPr>
          <p:cNvSpPr/>
          <p:nvPr/>
        </p:nvSpPr>
        <p:spPr>
          <a:xfrm>
            <a:off x="4378886" y="1640739"/>
            <a:ext cx="3180080" cy="1021976"/>
          </a:xfrm>
          <a:prstGeom prst="leftRightArrow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92CC464-F575-4E6E-93B4-9035DE63D105}"/>
              </a:ext>
            </a:extLst>
          </p:cNvPr>
          <p:cNvSpPr txBox="1"/>
          <p:nvPr/>
        </p:nvSpPr>
        <p:spPr>
          <a:xfrm>
            <a:off x="5279378" y="1838893"/>
            <a:ext cx="137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SAVEZ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8BE72C8-6651-40BF-A199-39A00F987FF0}"/>
              </a:ext>
            </a:extLst>
          </p:cNvPr>
          <p:cNvSpPr txBox="1"/>
          <p:nvPr/>
        </p:nvSpPr>
        <p:spPr>
          <a:xfrm>
            <a:off x="1129811" y="1160146"/>
            <a:ext cx="2908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BOG obećava:</a:t>
            </a:r>
          </a:p>
          <a:p>
            <a:endParaRPr lang="hr-HR" sz="3200" dirty="0"/>
          </a:p>
          <a:p>
            <a:r>
              <a:rPr lang="hr-HR" sz="3200" dirty="0"/>
              <a:t>	-POTOMKE </a:t>
            </a:r>
          </a:p>
          <a:p>
            <a:endParaRPr lang="hr-HR" sz="3200" dirty="0"/>
          </a:p>
          <a:p>
            <a:r>
              <a:rPr lang="hr-HR" sz="3200" dirty="0"/>
              <a:t>	-ZEMLJU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071BDEC-BF29-470B-BB55-3039B9C2F3E2}"/>
              </a:ext>
            </a:extLst>
          </p:cNvPr>
          <p:cNvSpPr txBox="1"/>
          <p:nvPr/>
        </p:nvSpPr>
        <p:spPr>
          <a:xfrm>
            <a:off x="7899949" y="1160146"/>
            <a:ext cx="409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ABRAHAM obećava:</a:t>
            </a:r>
          </a:p>
          <a:p>
            <a:endParaRPr lang="hr-HR" sz="3200" dirty="0"/>
          </a:p>
          <a:p>
            <a:r>
              <a:rPr lang="hr-HR" sz="3200" dirty="0"/>
              <a:t>	-VJERNOST BOGU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0F3750C-834E-4A86-AED3-C11E3964E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32820" y="3150920"/>
            <a:ext cx="3498381" cy="300546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9A81049-4417-4888-BCEF-C0D41CF2A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802" y="3107988"/>
            <a:ext cx="3350847" cy="201604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E5087E3-D181-46AE-9C31-16A3C5CBD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802" y="5124030"/>
            <a:ext cx="1046558" cy="90171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3C2841A-69E7-41F9-AB93-D5C1B9CDB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345" y="5084973"/>
            <a:ext cx="1046558" cy="90171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01812BC-2D10-45F9-9ED0-0C7BA659D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400" y="5138960"/>
            <a:ext cx="1046558" cy="9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17</Words>
  <Application>Microsoft Office PowerPoint</Application>
  <PresentationFormat>Široki zaslon</PresentationFormat>
  <Paragraphs>9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9</cp:revision>
  <dcterms:created xsi:type="dcterms:W3CDTF">2023-01-16T06:54:22Z</dcterms:created>
  <dcterms:modified xsi:type="dcterms:W3CDTF">2024-01-16T07:08:41Z</dcterms:modified>
</cp:coreProperties>
</file>