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9" r:id="rId4"/>
    <p:sldId id="260" r:id="rId5"/>
    <p:sldId id="261" r:id="rId6"/>
    <p:sldId id="262" r:id="rId7"/>
    <p:sldId id="265" r:id="rId8"/>
    <p:sldId id="283" r:id="rId9"/>
    <p:sldId id="278" r:id="rId10"/>
    <p:sldId id="279" r:id="rId11"/>
    <p:sldId id="280" r:id="rId12"/>
    <p:sldId id="281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FE102-69CC-4991-BFE6-34E36D5DC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20D843-65C2-488F-B60D-6CE2DC3DF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ED0C0D-18ED-470D-9E55-B95EF37C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7A6912-8BE8-432A-BB2A-236D130C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C830B1-F8CB-45E6-ADB8-0102AEC4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51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7E8F7C-F155-4515-9BBE-4479D8A3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7B0F1A-37D9-40B7-891C-412FCDE9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2D9307-7769-4CEB-A032-05682E81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3572F-9B38-4732-8548-1263E597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94C868-BD2E-49CB-B947-7D2B9EC4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700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43E3894-22A9-408F-B0CE-33EAD3CBD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5C9D456-C58C-44CF-8B01-AD2ADB86F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F80BF8-50CB-48D5-AE63-D8DA70CF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37A56D-2E20-46CB-BB31-95ACC700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CF67BC0-71DE-44B8-8943-132056F2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6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FA53ED-FAE3-46B1-9D2B-C70E7831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4926AF-B5E4-4E35-8760-D4C87646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2CDC3D-9982-4E1C-A125-286E79C9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63C7C4-2172-4D56-B333-44C4DC8E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1624EC-6CC7-4293-B668-B0CA7081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0DAA7-D7C6-4453-B775-12294607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6CB4D7-6755-4354-882D-64B07262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A18366-DA3D-424D-A85E-343A0AA6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DD8F43-DDC8-4CE0-869E-E882A1BF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780014-A64A-4587-95FD-DD6B881E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993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3B80-D37B-42E2-84E3-2F81F3D1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347910-1F33-4B11-A2DC-024FA39FF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68A5A39-1695-4DEC-A163-A5EBD070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3DDC70-D5A2-4D95-A1AC-61FFDBF9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F71D47F-78A0-4299-972E-D31B93AC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5D44802-D83B-4CAF-A4DF-3E59E215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2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3D55BA-DEBD-4016-96FB-F4305036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8A7D75-8158-4AD0-ABF1-8467F52CF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81DB436-FEF7-4EAD-8054-7B7CAE3E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09D9CBD-6142-4CFA-AAC8-AED73F80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58DEA81-F124-4C89-9804-97998C6EF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C63066A-E70F-4250-8A2D-507C686C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F4CC763-EB42-4FAC-92BD-D12721EA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7DBC018-922D-42F4-BA8C-C5B9CFF5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37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E01348-04DD-4430-A8C0-C200F611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06C63E6-A189-480C-A404-3A9E7C34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78454C3-212E-43E8-BBAE-BA95191A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536AAD4-A896-438F-9AE3-010F14D6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3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32561F2-08C0-48A7-AA22-7158789C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DC59F44-8B34-4719-854E-9D4518C1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9EA6E67-86BC-4269-BF35-52A82A8F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89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21D82D-FC74-49BB-AEF9-91F32D31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6E8B84-970A-4A9D-8885-C3DA0FCB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C0122E2-658F-477C-A263-7054319CB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725D7C-6229-4211-BE06-92209521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FA5D14-E6E2-48AD-8F7E-58D4230D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4CDEA7B-B1AF-4FBC-97EA-328F2756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44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3E153A-CA4B-451C-8116-F964B9C8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93B17C7-FE83-46DB-BBB6-94468282C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990E357-5C6F-4DAA-BD54-2E7F52A4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E815D9-F25B-49A2-972A-A03355BE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157092-6758-4E5A-A01C-FA659346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8BBFCE-2B17-475C-8345-19209286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6A3A2B2-E100-44A0-8FD0-DD978939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DB6754-D413-4128-A539-293C25A67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A01614-6172-4947-BC68-9C7F67164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3033-C843-416A-BB91-E3B2CD80A9F0}" type="datetimeFigureOut">
              <a:rPr lang="hr-HR" smtClean="0"/>
              <a:t>19.3.2024.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2F0EBC-CF66-4331-A8C3-6D794BD4E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62B6CF-EFCA-4080-80B2-9143875D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739C-B044-4D76-A5A8-302482E1DB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171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EF754C-4CDD-493B-8F53-978883FC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75B2F99-BC2E-4039-AE49-2C6B63BA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crtež&#10;&#10;Opis je automatski generiran">
            <a:extLst>
              <a:ext uri="{FF2B5EF4-FFF2-40B4-BE49-F238E27FC236}">
                <a16:creationId xmlns:a16="http://schemas.microsoft.com/office/drawing/2014/main" id="{FDE2BE07-2473-4635-866F-896954497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13" y="293481"/>
            <a:ext cx="2674620" cy="36347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AA8EFE-A324-45A8-8A14-FD4141442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" y="523993"/>
            <a:ext cx="5958840" cy="267462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831686C-D2E2-4745-B89A-3FD029BB4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3" y="1038225"/>
            <a:ext cx="6176463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šalica&#10;&#10;Opis je automatski generiran">
            <a:extLst>
              <a:ext uri="{FF2B5EF4-FFF2-40B4-BE49-F238E27FC236}">
                <a16:creationId xmlns:a16="http://schemas.microsoft.com/office/drawing/2014/main" id="{5C71E9F8-9753-483F-813A-36C89C53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80" y="442219"/>
            <a:ext cx="2758440" cy="37719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180220-F680-49B8-8989-8035215B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92" y="1129683"/>
            <a:ext cx="5029200" cy="291846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7D9397-F6BE-406D-A903-3EC60BCFC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3" y="1657368"/>
            <a:ext cx="6176463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09A7E1-E1B0-4B2E-A25A-9A609983F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6" y="1150066"/>
            <a:ext cx="2743200" cy="3528060"/>
          </a:xfrm>
          <a:prstGeom prst="rect">
            <a:avLst/>
          </a:prstGeom>
        </p:spPr>
      </p:pic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EC4B37F8-3D60-441F-A923-3438D19E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85" y="102500"/>
            <a:ext cx="6385560" cy="241554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FB82D0A-611C-45D8-9117-EC055E300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464" y="674241"/>
            <a:ext cx="705448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BC7E804F-785C-48B1-B6EF-5AEBCB8E8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6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78167C20-3FF5-48B3-BA0D-4C469DB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56E0B720-2E99-43FD-9A29-6AD3CF3C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3B6715E-FA27-4978-A5D6-99DD3E44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3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6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F9A0D4C0-1AB6-4057-BB85-5E05422F0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87240F-3031-497E-9D11-09830C079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sp>
        <p:nvSpPr>
          <p:cNvPr id="4" name="Oblačić za govor: pravokutnik 3">
            <a:extLst>
              <a:ext uri="{FF2B5EF4-FFF2-40B4-BE49-F238E27FC236}">
                <a16:creationId xmlns:a16="http://schemas.microsoft.com/office/drawing/2014/main" id="{BE960E91-486B-4EF9-B72C-26ED2347D934}"/>
              </a:ext>
            </a:extLst>
          </p:cNvPr>
          <p:cNvSpPr/>
          <p:nvPr/>
        </p:nvSpPr>
        <p:spPr>
          <a:xfrm>
            <a:off x="6755588" y="4007427"/>
            <a:ext cx="4668982" cy="2576946"/>
          </a:xfrm>
          <a:prstGeom prst="wedgeRectCallout">
            <a:avLst>
              <a:gd name="adj1" fmla="val 5539"/>
              <a:gd name="adj2" fmla="val -117916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C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89BE25B-E074-422A-8E48-26D0440204DC}"/>
              </a:ext>
            </a:extLst>
          </p:cNvPr>
          <p:cNvSpPr txBox="1"/>
          <p:nvPr/>
        </p:nvSpPr>
        <p:spPr>
          <a:xfrm>
            <a:off x="7000664" y="4326404"/>
            <a:ext cx="4524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latin typeface="Segoe Print" panose="02000600000000000000" pitchFamily="2" charset="0"/>
              </a:rPr>
              <a:t>SUVREMENICI – ljudi koji žive u istom vremenu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E39EA7-4FD2-403B-9A21-776C140F6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754" y="1899042"/>
            <a:ext cx="3624526" cy="5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99EF9B2-E1E4-4213-B63D-FF7AF35B6A58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SUSRET S ISUSOM</a:t>
            </a:r>
          </a:p>
          <a:p>
            <a:endParaRPr lang="hr-HR" sz="4000" dirty="0"/>
          </a:p>
          <a:p>
            <a:r>
              <a:rPr lang="hr-HR" sz="4000" dirty="0"/>
              <a:t>Isusovi suvremenici</a:t>
            </a:r>
          </a:p>
        </p:txBody>
      </p:sp>
    </p:spTree>
    <p:extLst>
      <p:ext uri="{BB962C8B-B14F-4D97-AF65-F5344CB8AC3E}">
        <p14:creationId xmlns:p14="http://schemas.microsoft.com/office/powerpoint/2010/main" val="20357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E67D0F8-8957-4397-B1F0-CD12A477E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C122CE5-91CF-420E-B0DE-5B03BE40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287987-1B79-4915-8F80-D9517D550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5E312B1-738F-4380-A706-A69A00873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4652682" cy="10972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2A7BC3-F67A-47E4-BD5C-2D49453E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528" y="5760720"/>
            <a:ext cx="31824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A00131E-6AEE-45E7-A8E1-679A27297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29325E3-14F8-4782-8FB9-EC30D2E6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968E0F0-6E94-489C-A506-0EAC5ACBE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9278180-0F02-49AA-B7C5-61EA59B6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4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99EF9B2-E1E4-4213-B63D-FF7AF35B6A58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SUSRET S ISUSOM</a:t>
            </a:r>
          </a:p>
          <a:p>
            <a:endParaRPr lang="hr-HR" sz="4000" dirty="0"/>
          </a:p>
          <a:p>
            <a:r>
              <a:rPr lang="hr-HR" sz="4000" dirty="0"/>
              <a:t>Isusovi suvremenici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37A2407-2960-479A-A2B0-70211A819AB9}"/>
              </a:ext>
            </a:extLst>
          </p:cNvPr>
          <p:cNvSpPr txBox="1"/>
          <p:nvPr/>
        </p:nvSpPr>
        <p:spPr>
          <a:xfrm>
            <a:off x="1163448" y="2028885"/>
            <a:ext cx="10860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-u vrijeme kad je Isus hodao zemljom, mnogo je toga bilo drukčije (odjeća, hrana , </a:t>
            </a:r>
            <a:r>
              <a:rPr lang="hr-HR" sz="3600" dirty="0" err="1"/>
              <a:t>uvijetinživota</a:t>
            </a:r>
            <a:r>
              <a:rPr lang="hr-HR" sz="3600" dirty="0"/>
              <a:t>, …)</a:t>
            </a:r>
          </a:p>
          <a:p>
            <a:endParaRPr lang="hr-HR" sz="3600" dirty="0"/>
          </a:p>
          <a:p>
            <a:r>
              <a:rPr lang="hr-HR" sz="3600" dirty="0"/>
              <a:t>-žene i djeca nisu bili ravnopravni s muškarcima</a:t>
            </a:r>
          </a:p>
          <a:p>
            <a:endParaRPr lang="hr-HR" sz="3600" dirty="0"/>
          </a:p>
          <a:p>
            <a:r>
              <a:rPr lang="hr-HR" sz="3600" dirty="0"/>
              <a:t>-posebno su bili ugroženi bolesnici, grješnici, prosjaci, …</a:t>
            </a:r>
          </a:p>
          <a:p>
            <a:endParaRPr lang="hr-HR" sz="3600" dirty="0"/>
          </a:p>
          <a:p>
            <a:r>
              <a:rPr lang="hr-HR" sz="3600" dirty="0"/>
              <a:t>-Isus posebnu pažnju obraća upravo takvima</a:t>
            </a:r>
          </a:p>
        </p:txBody>
      </p:sp>
    </p:spTree>
    <p:extLst>
      <p:ext uri="{BB962C8B-B14F-4D97-AF65-F5344CB8AC3E}">
        <p14:creationId xmlns:p14="http://schemas.microsoft.com/office/powerpoint/2010/main" val="30652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D89A095-C82E-469D-9100-56780DE4A50D}"/>
              </a:ext>
            </a:extLst>
          </p:cNvPr>
          <p:cNvSpPr txBox="1"/>
          <p:nvPr/>
        </p:nvSpPr>
        <p:spPr>
          <a:xfrm>
            <a:off x="0" y="22194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Print" panose="02000600000000000000" pitchFamily="2" charset="0"/>
              </a:rPr>
              <a:t>Različite vjerske i političke skupine u Isusovo vrijeme:</a:t>
            </a:r>
          </a:p>
        </p:txBody>
      </p:sp>
      <p:pic>
        <p:nvPicPr>
          <p:cNvPr id="4" name="Slika 3" descr="Slika na kojoj se prikazuje crtež, tetovaža&#10;&#10;Opis je automatski generiran">
            <a:extLst>
              <a:ext uri="{FF2B5EF4-FFF2-40B4-BE49-F238E27FC236}">
                <a16:creationId xmlns:a16="http://schemas.microsoft.com/office/drawing/2014/main" id="{E4D9747D-927B-4675-B22D-111C7EFB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" y="1183005"/>
            <a:ext cx="2636520" cy="31013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353BD5-28C1-48FA-8AC6-0F6526566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95" y="1140258"/>
            <a:ext cx="5379720" cy="26822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93E5709-EE39-4EB3-BB61-0A5209B21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895" y="1765264"/>
            <a:ext cx="595884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</Words>
  <Application>Microsoft Office PowerPoint</Application>
  <PresentationFormat>Široki zaslon</PresentationFormat>
  <Paragraphs>15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Segoe Print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9</cp:revision>
  <dcterms:created xsi:type="dcterms:W3CDTF">2022-04-04T15:38:09Z</dcterms:created>
  <dcterms:modified xsi:type="dcterms:W3CDTF">2024-03-19T09:24:55Z</dcterms:modified>
</cp:coreProperties>
</file>