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6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474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516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4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052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500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8944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07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41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141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938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19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6E6F-05EC-4CEA-985D-1F58D6AA67C9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01CF4-6D59-426D-9EB2-5A73C96FAE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583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0" y="1977499"/>
            <a:ext cx="6406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	</a:t>
            </a:r>
            <a:r>
              <a:rPr lang="hr-HR" sz="2800" dirty="0">
                <a:latin typeface="Segoe Print" panose="02000600000000000000" pitchFamily="2" charset="0"/>
              </a:rPr>
              <a:t>-Duhovski događaj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4348184" y="1977499"/>
            <a:ext cx="7843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-Jeruzalem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-pedeseti dan nakon Kristova uskrsnuća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-silazak Duha Svetoga na apostole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-rođendan Crkve (Duhovi)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E4522DDD-8076-482A-A2FE-269F908041B7}"/>
              </a:ext>
            </a:extLst>
          </p:cNvPr>
          <p:cNvSpPr txBox="1"/>
          <p:nvPr/>
        </p:nvSpPr>
        <p:spPr>
          <a:xfrm>
            <a:off x="0" y="9525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Segoe Print" panose="02000600000000000000" pitchFamily="2" charset="0"/>
              </a:rPr>
              <a:t>ŽIVOT PRVIH KRŠĆANA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966D9AA-297F-4E76-909C-16525CDDF4F7}"/>
              </a:ext>
            </a:extLst>
          </p:cNvPr>
          <p:cNvSpPr txBox="1"/>
          <p:nvPr/>
        </p:nvSpPr>
        <p:spPr>
          <a:xfrm>
            <a:off x="0" y="85418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latin typeface="Segoe Print" panose="02000600000000000000" pitchFamily="2" charset="0"/>
              </a:rPr>
              <a:t>Isus šalje Duha Svetoga</a:t>
            </a:r>
          </a:p>
        </p:txBody>
      </p:sp>
      <p:sp>
        <p:nvSpPr>
          <p:cNvPr id="2" name="TekstniOkvir 1">
            <a:hlinkClick r:id="" action="ppaction://noaction"/>
            <a:extLst>
              <a:ext uri="{FF2B5EF4-FFF2-40B4-BE49-F238E27FC236}">
                <a16:creationId xmlns:a16="http://schemas.microsoft.com/office/drawing/2014/main" id="{411877EA-36BB-408E-9D3B-26570E4D8FEB}"/>
              </a:ext>
            </a:extLst>
          </p:cNvPr>
          <p:cNvSpPr txBox="1"/>
          <p:nvPr/>
        </p:nvSpPr>
        <p:spPr>
          <a:xfrm>
            <a:off x="7660640" y="4480560"/>
            <a:ext cx="1828800" cy="853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188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612646" y="277121"/>
            <a:ext cx="4214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-Djela apostolska (</a:t>
            </a:r>
            <a:r>
              <a:rPr lang="hr-HR" sz="2800" dirty="0" err="1">
                <a:latin typeface="Segoe Print" panose="02000600000000000000" pitchFamily="2" charset="0"/>
              </a:rPr>
              <a:t>Dj</a:t>
            </a:r>
            <a:r>
              <a:rPr lang="hr-HR" sz="2800" dirty="0">
                <a:latin typeface="Segoe Print" panose="02000600000000000000" pitchFamily="2" charset="0"/>
              </a:rPr>
              <a:t>)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4552087" y="277121"/>
            <a:ext cx="763991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-svjedoči nam da su prvi kršćani živjeli kao jedno srce i jedna duša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-bijahu postojani:- u nauku apostolskom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		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		   - u zajedništvu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		   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                      - u lomljenju kruha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		 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                     - u molitvama </a:t>
            </a:r>
          </a:p>
        </p:txBody>
      </p:sp>
      <p:sp>
        <p:nvSpPr>
          <p:cNvPr id="4" name="Pravokutnik 3">
            <a:hlinkClick r:id="" action="ppaction://noaction"/>
          </p:cNvPr>
          <p:cNvSpPr/>
          <p:nvPr/>
        </p:nvSpPr>
        <p:spPr>
          <a:xfrm>
            <a:off x="430741" y="242003"/>
            <a:ext cx="4214648" cy="558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280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47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51488E1C-A4C4-47E4-8CE8-8DFF6CB2F461}"/>
              </a:ext>
            </a:extLst>
          </p:cNvPr>
          <p:cNvSpPr txBox="1"/>
          <p:nvPr/>
        </p:nvSpPr>
        <p:spPr>
          <a:xfrm>
            <a:off x="0" y="223520"/>
            <a:ext cx="1239322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Domaća zadaća: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	-Nemoj zaboraviti </a:t>
            </a:r>
            <a:r>
              <a:rPr lang="hr-HR" sz="2800" b="1" dirty="0">
                <a:latin typeface="Segoe Print" panose="02000600000000000000" pitchFamily="2" charset="0"/>
              </a:rPr>
              <a:t>urediti</a:t>
            </a:r>
            <a:r>
              <a:rPr lang="hr-HR" sz="2800" dirty="0">
                <a:latin typeface="Segoe Print" panose="02000600000000000000" pitchFamily="2" charset="0"/>
              </a:rPr>
              <a:t> takozvani </a:t>
            </a:r>
            <a:r>
              <a:rPr lang="hr-HR" sz="2800" b="1" dirty="0">
                <a:latin typeface="Segoe Print" panose="02000600000000000000" pitchFamily="2" charset="0"/>
              </a:rPr>
              <a:t>„veliki naslov”: </a:t>
            </a:r>
            <a:r>
              <a:rPr lang="hr-HR" sz="2800" dirty="0">
                <a:latin typeface="Segoe Print" panose="02000600000000000000" pitchFamily="2" charset="0"/>
              </a:rPr>
              <a:t>			 </a:t>
            </a:r>
            <a:r>
              <a:rPr lang="hr-HR" sz="2800" b="1" dirty="0">
                <a:latin typeface="Segoe Print" panose="02000600000000000000" pitchFamily="2" charset="0"/>
              </a:rPr>
              <a:t>Širenje Isusove poruke </a:t>
            </a:r>
            <a:r>
              <a:rPr lang="hr-HR" sz="2800" dirty="0">
                <a:latin typeface="Segoe Print" panose="02000600000000000000" pitchFamily="2" charset="0"/>
              </a:rPr>
              <a:t>(uz naslov dodaš nekoliko pitanja 		 iz udžbenika ili neka svoja pitanja vezana uz temu)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		-u e-udžbeniku </a:t>
            </a:r>
            <a:r>
              <a:rPr lang="hr-HR" sz="2800" b="1" dirty="0">
                <a:latin typeface="Segoe Print" panose="02000600000000000000" pitchFamily="2" charset="0"/>
              </a:rPr>
              <a:t>riješi dva zadatka </a:t>
            </a:r>
            <a:r>
              <a:rPr lang="hr-HR" sz="2800" dirty="0">
                <a:latin typeface="Segoe Print" panose="02000600000000000000" pitchFamily="2" charset="0"/>
              </a:rPr>
              <a:t>na str. 52. tako da 			 klikneš na smajliće: </a:t>
            </a:r>
            <a:r>
              <a:rPr lang="hr-HR" sz="2800" b="1" dirty="0">
                <a:latin typeface="Segoe Print" panose="02000600000000000000" pitchFamily="2" charset="0"/>
              </a:rPr>
              <a:t>prvi zadatak </a:t>
            </a:r>
            <a:r>
              <a:rPr lang="hr-HR" sz="2800" dirty="0">
                <a:latin typeface="Segoe Print" panose="02000600000000000000" pitchFamily="2" charset="0"/>
              </a:rPr>
              <a:t>se odnosi na darove 			 Duha Svetoga, kad otkriješ koji su darovi Duha Svetoga 		 prepiši ih u bilježnicu (ne moraš slati vjeroučitelju); 			 </a:t>
            </a:r>
            <a:r>
              <a:rPr lang="hr-HR" sz="2800" b="1" dirty="0">
                <a:latin typeface="Segoe Print" panose="02000600000000000000" pitchFamily="2" charset="0"/>
              </a:rPr>
              <a:t>drugi zadatak </a:t>
            </a:r>
            <a:r>
              <a:rPr lang="hr-HR" sz="2800" dirty="0">
                <a:latin typeface="Segoe Print" panose="02000600000000000000" pitchFamily="2" charset="0"/>
              </a:rPr>
              <a:t>se odnosi na plodove Duha Svetoga, kada 		 ih otkriješ prepiši ih u bilježnicu (ne moraš slati 				 vjeroučitelju); 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70851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218</Words>
  <Application>Microsoft Office PowerPoint</Application>
  <PresentationFormat>Široki zaslon</PresentationFormat>
  <Paragraphs>27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13</cp:revision>
  <dcterms:created xsi:type="dcterms:W3CDTF">2019-03-19T19:34:37Z</dcterms:created>
  <dcterms:modified xsi:type="dcterms:W3CDTF">2020-05-06T06:27:41Z</dcterms:modified>
</cp:coreProperties>
</file>