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2" r:id="rId3"/>
    <p:sldId id="263" r:id="rId4"/>
    <p:sldId id="269" r:id="rId5"/>
    <p:sldId id="273" r:id="rId6"/>
    <p:sldId id="261" r:id="rId7"/>
    <p:sldId id="259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4" r:id="rId1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BD4AF-42C1-4BE0-BF4A-C7E6B3280301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F3E51-37C5-4BAD-85C3-CBBDBC7A19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0568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F3E51-37C5-4BAD-85C3-CBBDBC7A1927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439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9859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511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312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588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124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262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731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937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405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865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936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B6EC4-7834-4732-8210-0D97066CE1CF}" type="datetimeFigureOut">
              <a:rPr lang="hr-HR" smtClean="0"/>
              <a:t>18.4.2023.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DDAB8-64C8-4E21-9104-D93E28B5E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798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KATAKOMBE%20KONA&#268;NO.wmv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hyperlink" Target="KATAKOMBE%20KONA&#268;NO.wmv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hyperlink" Target="KATAKOMBE%20KONA&#268;NO.wmv" TargetMode="Externa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Progoni i sloboda Crkve</a:t>
            </a:r>
          </a:p>
        </p:txBody>
      </p:sp>
      <p:sp>
        <p:nvSpPr>
          <p:cNvPr id="4" name="Pravokutnik 3">
            <a:hlinkClick r:id="rId2" action="ppaction://hlinkfile"/>
          </p:cNvPr>
          <p:cNvSpPr/>
          <p:nvPr/>
        </p:nvSpPr>
        <p:spPr>
          <a:xfrm>
            <a:off x="2051720" y="6381328"/>
            <a:ext cx="3024336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41C636D-3419-4B75-AFCD-97565483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9FE037A-9F00-462D-8F9D-8F921AB26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1761927"/>
            <a:ext cx="5111750" cy="2875359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5412FD-6B00-4A57-9200-D00E37D86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45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71542CC-FFCA-4983-99AE-6172C793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16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tak: okomito 1">
            <a:extLst>
              <a:ext uri="{FF2B5EF4-FFF2-40B4-BE49-F238E27FC236}">
                <a16:creationId xmlns:a16="http://schemas.microsoft.com/office/drawing/2014/main" id="{9A3A1C29-4D04-4403-870B-7CF595E59C0F}"/>
              </a:ext>
            </a:extLst>
          </p:cNvPr>
          <p:cNvSpPr/>
          <p:nvPr/>
        </p:nvSpPr>
        <p:spPr>
          <a:xfrm>
            <a:off x="326581" y="403645"/>
            <a:ext cx="4392488" cy="5887283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Svitak: okomito 3">
            <a:extLst>
              <a:ext uri="{FF2B5EF4-FFF2-40B4-BE49-F238E27FC236}">
                <a16:creationId xmlns:a16="http://schemas.microsoft.com/office/drawing/2014/main" id="{CC464A36-790C-488F-BFA4-38A0F26A478C}"/>
              </a:ext>
            </a:extLst>
          </p:cNvPr>
          <p:cNvSpPr/>
          <p:nvPr/>
        </p:nvSpPr>
        <p:spPr>
          <a:xfrm>
            <a:off x="4615021" y="409614"/>
            <a:ext cx="4252991" cy="5887282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97BD74D-9E6A-495D-88D5-97B0AB8FF146}"/>
              </a:ext>
            </a:extLst>
          </p:cNvPr>
          <p:cNvSpPr txBox="1"/>
          <p:nvPr/>
        </p:nvSpPr>
        <p:spPr>
          <a:xfrm>
            <a:off x="1747769" y="49390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Rimsko Carstvo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856174C-08AA-4D9D-9E57-66C6905DC906}"/>
              </a:ext>
            </a:extLst>
          </p:cNvPr>
          <p:cNvSpPr txBox="1"/>
          <p:nvPr/>
        </p:nvSpPr>
        <p:spPr>
          <a:xfrm>
            <a:off x="6156176" y="47667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Kršćanstvo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DD94B50-615F-4CAF-BE53-AB5D81EF0956}"/>
              </a:ext>
            </a:extLst>
          </p:cNvPr>
          <p:cNvSpPr txBox="1"/>
          <p:nvPr/>
        </p:nvSpPr>
        <p:spPr>
          <a:xfrm>
            <a:off x="794632" y="1361093"/>
            <a:ext cx="3456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Print" panose="02000600000000000000" pitchFamily="2" charset="0"/>
              </a:rPr>
              <a:t>-mnogoboštvo</a:t>
            </a:r>
          </a:p>
          <a:p>
            <a:endParaRPr lang="hr-HR" dirty="0">
              <a:latin typeface="Segoe Print" panose="02000600000000000000" pitchFamily="2" charset="0"/>
            </a:endParaRPr>
          </a:p>
          <a:p>
            <a:r>
              <a:rPr lang="hr-HR" dirty="0">
                <a:latin typeface="Segoe Print" panose="02000600000000000000" pitchFamily="2" charset="0"/>
              </a:rPr>
              <a:t>-car se smatra božanstvom</a:t>
            </a:r>
          </a:p>
          <a:p>
            <a:endParaRPr lang="hr-HR" dirty="0">
              <a:latin typeface="Segoe Print" panose="02000600000000000000" pitchFamily="2" charset="0"/>
            </a:endParaRPr>
          </a:p>
          <a:p>
            <a:r>
              <a:rPr lang="hr-HR" dirty="0">
                <a:latin typeface="Segoe Print" panose="02000600000000000000" pitchFamily="2" charset="0"/>
              </a:rPr>
              <a:t>-</a:t>
            </a:r>
            <a:r>
              <a:rPr lang="hr-HR" dirty="0" err="1">
                <a:latin typeface="Segoe Print" panose="02000600000000000000" pitchFamily="2" charset="0"/>
              </a:rPr>
              <a:t>podijela</a:t>
            </a:r>
            <a:r>
              <a:rPr lang="hr-HR" dirty="0">
                <a:latin typeface="Segoe Print" panose="02000600000000000000" pitchFamily="2" charset="0"/>
              </a:rPr>
              <a:t> na više i niže slojeve društva</a:t>
            </a:r>
          </a:p>
          <a:p>
            <a:endParaRPr lang="hr-HR" dirty="0">
              <a:latin typeface="Segoe Print" panose="02000600000000000000" pitchFamily="2" charset="0"/>
            </a:endParaRPr>
          </a:p>
          <a:p>
            <a:r>
              <a:rPr lang="hr-HR" dirty="0">
                <a:latin typeface="Segoe Print" panose="02000600000000000000" pitchFamily="2" charset="0"/>
              </a:rPr>
              <a:t>-niži slojevi nemaju jednaka građanska prava</a:t>
            </a:r>
          </a:p>
          <a:p>
            <a:endParaRPr lang="hr-HR" dirty="0">
              <a:latin typeface="Segoe Print" panose="02000600000000000000" pitchFamily="2" charset="0"/>
            </a:endParaRPr>
          </a:p>
          <a:p>
            <a:r>
              <a:rPr lang="hr-HR" dirty="0">
                <a:latin typeface="Segoe Print" panose="02000600000000000000" pitchFamily="2" charset="0"/>
              </a:rPr>
              <a:t>-život ljudi iz viših slojeva društva vrjedniji je od života robova i nižih slojeva društva</a:t>
            </a:r>
          </a:p>
          <a:p>
            <a:endParaRPr lang="hr-HR" dirty="0">
              <a:latin typeface="Segoe Print" panose="02000600000000000000" pitchFamily="2" charset="0"/>
            </a:endParaRPr>
          </a:p>
          <a:p>
            <a:r>
              <a:rPr lang="hr-HR" dirty="0">
                <a:latin typeface="Segoe Print" panose="02000600000000000000" pitchFamily="2" charset="0"/>
              </a:rPr>
              <a:t>-dobra se ne dijele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1AF0DDE-6547-481D-8A9E-15B2E63BA190}"/>
              </a:ext>
            </a:extLst>
          </p:cNvPr>
          <p:cNvSpPr txBox="1"/>
          <p:nvPr/>
        </p:nvSpPr>
        <p:spPr>
          <a:xfrm>
            <a:off x="5325823" y="1361093"/>
            <a:ext cx="31683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Print" panose="02000600000000000000" pitchFamily="2" charset="0"/>
              </a:rPr>
              <a:t>-vjera u jednoga pravoga Boga</a:t>
            </a:r>
          </a:p>
          <a:p>
            <a:endParaRPr lang="hr-HR" dirty="0">
              <a:latin typeface="Segoe Print" panose="02000600000000000000" pitchFamily="2" charset="0"/>
            </a:endParaRPr>
          </a:p>
          <a:p>
            <a:r>
              <a:rPr lang="hr-HR" dirty="0">
                <a:latin typeface="Segoe Print" panose="02000600000000000000" pitchFamily="2" charset="0"/>
              </a:rPr>
              <a:t>-svi su ljudi jednaki pred Bogom</a:t>
            </a:r>
          </a:p>
          <a:p>
            <a:endParaRPr lang="hr-HR" dirty="0">
              <a:latin typeface="Segoe Print" panose="02000600000000000000" pitchFamily="2" charset="0"/>
            </a:endParaRPr>
          </a:p>
          <a:p>
            <a:r>
              <a:rPr lang="hr-HR" dirty="0">
                <a:latin typeface="Segoe Print" panose="02000600000000000000" pitchFamily="2" charset="0"/>
              </a:rPr>
              <a:t>-svi imaju jednaka prava pred Bogom</a:t>
            </a:r>
          </a:p>
          <a:p>
            <a:endParaRPr lang="hr-HR" dirty="0">
              <a:latin typeface="Segoe Print" panose="02000600000000000000" pitchFamily="2" charset="0"/>
            </a:endParaRPr>
          </a:p>
          <a:p>
            <a:r>
              <a:rPr lang="hr-HR" dirty="0">
                <a:latin typeface="Segoe Print" panose="02000600000000000000" pitchFamily="2" charset="0"/>
              </a:rPr>
              <a:t>-svaki je život jednako vrijedan i dragocjen</a:t>
            </a:r>
          </a:p>
          <a:p>
            <a:endParaRPr lang="hr-HR" dirty="0">
              <a:latin typeface="Segoe Print" panose="02000600000000000000" pitchFamily="2" charset="0"/>
            </a:endParaRPr>
          </a:p>
          <a:p>
            <a:r>
              <a:rPr lang="hr-HR" dirty="0">
                <a:latin typeface="Segoe Print" panose="02000600000000000000" pitchFamily="2" charset="0"/>
              </a:rPr>
              <a:t>-sve im bijaše zajedničko</a:t>
            </a:r>
          </a:p>
        </p:txBody>
      </p:sp>
      <p:sp>
        <p:nvSpPr>
          <p:cNvPr id="9" name="Pravokutnik 8">
            <a:hlinkClick r:id="rId2" action="ppaction://hlinksldjump"/>
            <a:extLst>
              <a:ext uri="{FF2B5EF4-FFF2-40B4-BE49-F238E27FC236}">
                <a16:creationId xmlns:a16="http://schemas.microsoft.com/office/drawing/2014/main" id="{7F10B2F4-EEE2-4862-9560-4205D75390CE}"/>
              </a:ext>
            </a:extLst>
          </p:cNvPr>
          <p:cNvSpPr/>
          <p:nvPr/>
        </p:nvSpPr>
        <p:spPr>
          <a:xfrm>
            <a:off x="6876256" y="6093296"/>
            <a:ext cx="2222025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020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id="{B0DAEA11-FEF3-4B51-B5B4-51523216684A}"/>
              </a:ext>
            </a:extLst>
          </p:cNvPr>
          <p:cNvSpPr/>
          <p:nvPr/>
        </p:nvSpPr>
        <p:spPr>
          <a:xfrm>
            <a:off x="6876256" y="6093296"/>
            <a:ext cx="2222025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 descr="Slika na kojoj se prikazuje sag, stol&#10;&#10;Opis je automatski generiran">
            <a:extLst>
              <a:ext uri="{FF2B5EF4-FFF2-40B4-BE49-F238E27FC236}">
                <a16:creationId xmlns:a16="http://schemas.microsoft.com/office/drawing/2014/main" id="{CB60A5DF-A1EC-42EF-8151-755348A8C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16832"/>
            <a:ext cx="6048672" cy="29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9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DB578741-7BD8-4C92-90D3-F33BCDE6A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097410" cy="4824536"/>
          </a:xfrm>
          <a:prstGeom prst="rect">
            <a:avLst/>
          </a:prstGeom>
        </p:spPr>
      </p:pic>
      <p:sp>
        <p:nvSpPr>
          <p:cNvPr id="4" name="Pravokutnik 3">
            <a:hlinkClick r:id="rId4" action="ppaction://hlinksldjump"/>
            <a:extLst>
              <a:ext uri="{FF2B5EF4-FFF2-40B4-BE49-F238E27FC236}">
                <a16:creationId xmlns:a16="http://schemas.microsoft.com/office/drawing/2014/main" id="{299068FA-38C8-408B-B99D-43E671F80594}"/>
              </a:ext>
            </a:extLst>
          </p:cNvPr>
          <p:cNvSpPr/>
          <p:nvPr/>
        </p:nvSpPr>
        <p:spPr>
          <a:xfrm>
            <a:off x="6913494" y="6093296"/>
            <a:ext cx="2222025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hlinkClick r:id="rId5" action="ppaction://hlinksldjump"/>
            <a:extLst>
              <a:ext uri="{FF2B5EF4-FFF2-40B4-BE49-F238E27FC236}">
                <a16:creationId xmlns:a16="http://schemas.microsoft.com/office/drawing/2014/main" id="{A5E3050D-75D5-4840-A404-13E1293C6257}"/>
              </a:ext>
            </a:extLst>
          </p:cNvPr>
          <p:cNvSpPr/>
          <p:nvPr/>
        </p:nvSpPr>
        <p:spPr>
          <a:xfrm>
            <a:off x="5652120" y="4437112"/>
            <a:ext cx="126137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6892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TAKOMBE KONAČNO">
            <a:hlinkClick r:id="" action="ppaction://media"/>
            <a:extLst>
              <a:ext uri="{FF2B5EF4-FFF2-40B4-BE49-F238E27FC236}">
                <a16:creationId xmlns:a16="http://schemas.microsoft.com/office/drawing/2014/main" id="{0CB2C85D-7C63-4BC8-8AD9-5642F7D8A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82"/>
            <a:ext cx="7920880" cy="6337162"/>
          </a:xfrm>
          <a:prstGeom prst="rect">
            <a:avLst/>
          </a:prstGeom>
        </p:spPr>
      </p:pic>
      <p:sp>
        <p:nvSpPr>
          <p:cNvPr id="3" name="Pravokutnik 2">
            <a:hlinkClick r:id="rId5" action="ppaction://hlinksldjump"/>
            <a:extLst>
              <a:ext uri="{FF2B5EF4-FFF2-40B4-BE49-F238E27FC236}">
                <a16:creationId xmlns:a16="http://schemas.microsoft.com/office/drawing/2014/main" id="{E7A2EBA8-8D71-41F8-976F-4251382D39C2}"/>
              </a:ext>
            </a:extLst>
          </p:cNvPr>
          <p:cNvSpPr/>
          <p:nvPr/>
        </p:nvSpPr>
        <p:spPr>
          <a:xfrm>
            <a:off x="6913494" y="6093296"/>
            <a:ext cx="2222025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50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8D26EECC-153B-4110-B8FF-3B6A62165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24690" y="0"/>
            <a:ext cx="3494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7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Progoni i sloboda Crkve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0" y="97433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Segoe Print" panose="02000600000000000000" pitchFamily="2" charset="0"/>
              </a:rPr>
              <a:t>-</a:t>
            </a:r>
            <a:r>
              <a:rPr lang="hr-HR" sz="3200" dirty="0">
                <a:latin typeface="Segoe Print" panose="02000600000000000000" pitchFamily="2" charset="0"/>
              </a:rPr>
              <a:t> prvi mučenik Crkve - sv. Stjepan</a:t>
            </a:r>
          </a:p>
          <a:p>
            <a:endParaRPr lang="hr-HR" sz="3200" dirty="0">
              <a:latin typeface="Segoe Print" panose="02000600000000000000" pitchFamily="2" charset="0"/>
            </a:endParaRPr>
          </a:p>
        </p:txBody>
      </p:sp>
      <p:sp>
        <p:nvSpPr>
          <p:cNvPr id="4" name="Pravokutnik 3">
            <a:hlinkClick r:id="rId2" action="ppaction://hlinkfile"/>
          </p:cNvPr>
          <p:cNvSpPr/>
          <p:nvPr/>
        </p:nvSpPr>
        <p:spPr>
          <a:xfrm>
            <a:off x="2051720" y="6381328"/>
            <a:ext cx="3024336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atin typeface="Segoe Print" panose="02000600000000000000" pitchFamily="2" charset="0"/>
            </a:endParaRPr>
          </a:p>
        </p:txBody>
      </p:sp>
      <p:sp>
        <p:nvSpPr>
          <p:cNvPr id="5" name="Pravokutnik 4">
            <a:hlinkClick r:id="rId3" action="ppaction://hlinksldjump"/>
            <a:extLst>
              <a:ext uri="{FF2B5EF4-FFF2-40B4-BE49-F238E27FC236}">
                <a16:creationId xmlns:a16="http://schemas.microsoft.com/office/drawing/2014/main" id="{16BAE99F-E1B7-4D56-AA94-038DE3815A8F}"/>
              </a:ext>
            </a:extLst>
          </p:cNvPr>
          <p:cNvSpPr/>
          <p:nvPr/>
        </p:nvSpPr>
        <p:spPr>
          <a:xfrm>
            <a:off x="4716016" y="974337"/>
            <a:ext cx="266429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402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12D670C-7CEE-4A1F-BC4B-4D9B52B4D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1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Progoni i sloboda Crkve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0" y="974337"/>
            <a:ext cx="925252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Segoe Print" panose="02000600000000000000" pitchFamily="2" charset="0"/>
              </a:rPr>
              <a:t>-</a:t>
            </a:r>
            <a:r>
              <a:rPr lang="hr-HR" sz="3200" dirty="0">
                <a:latin typeface="Segoe Print" panose="02000600000000000000" pitchFamily="2" charset="0"/>
              </a:rPr>
              <a:t> prvi mučenik Crkve - sv. Stjepan</a:t>
            </a:r>
          </a:p>
          <a:p>
            <a:endParaRPr lang="hr-HR" sz="3200" dirty="0">
              <a:latin typeface="Segoe Print" panose="02000600000000000000" pitchFamily="2" charset="0"/>
            </a:endParaRPr>
          </a:p>
          <a:p>
            <a:r>
              <a:rPr lang="hr-HR" sz="3200" dirty="0">
                <a:latin typeface="Segoe Print" panose="02000600000000000000" pitchFamily="2" charset="0"/>
              </a:rPr>
              <a:t>- progoni Crkve u Rimskom Carstvu: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		-rimska vlast u početku tolerirala 		 kršćanstvo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		-slijede sustavni i krvavi progoni    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             Crkve (Neron, </a:t>
            </a:r>
            <a:r>
              <a:rPr lang="hr-HR" sz="3200" dirty="0" err="1">
                <a:latin typeface="Segoe Print" panose="02000600000000000000" pitchFamily="2" charset="0"/>
              </a:rPr>
              <a:t>Decije</a:t>
            </a:r>
            <a:r>
              <a:rPr lang="hr-HR" sz="3200" dirty="0">
                <a:latin typeface="Segoe Print" panose="02000600000000000000" pitchFamily="2" charset="0"/>
              </a:rPr>
              <a:t>, Dioklecijan)</a:t>
            </a:r>
          </a:p>
          <a:p>
            <a:r>
              <a:rPr lang="hr-HR" sz="3200" dirty="0">
                <a:latin typeface="Segoe Print" panose="02000600000000000000" pitchFamily="2" charset="0"/>
              </a:rPr>
              <a:t>		-kršćani se često skrivaju u 	 		 katakombama</a:t>
            </a:r>
          </a:p>
          <a:p>
            <a:endParaRPr lang="hr-HR" sz="4000" dirty="0">
              <a:latin typeface="Segoe Print" panose="02000600000000000000" pitchFamily="2" charset="0"/>
            </a:endParaRPr>
          </a:p>
        </p:txBody>
      </p:sp>
      <p:sp>
        <p:nvSpPr>
          <p:cNvPr id="4" name="Pravokutnik 3">
            <a:hlinkClick r:id="rId2" action="ppaction://hlinkfile"/>
          </p:cNvPr>
          <p:cNvSpPr/>
          <p:nvPr/>
        </p:nvSpPr>
        <p:spPr>
          <a:xfrm>
            <a:off x="2051720" y="6381328"/>
            <a:ext cx="3024336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atin typeface="Segoe Print" panose="02000600000000000000" pitchFamily="2" charset="0"/>
            </a:endParaRPr>
          </a:p>
        </p:txBody>
      </p:sp>
      <p:sp>
        <p:nvSpPr>
          <p:cNvPr id="5" name="Pravokutnik 4">
            <a:hlinkClick r:id="rId3" action="ppaction://hlinksldjump"/>
            <a:extLst>
              <a:ext uri="{FF2B5EF4-FFF2-40B4-BE49-F238E27FC236}">
                <a16:creationId xmlns:a16="http://schemas.microsoft.com/office/drawing/2014/main" id="{16BAE99F-E1B7-4D56-AA94-038DE3815A8F}"/>
              </a:ext>
            </a:extLst>
          </p:cNvPr>
          <p:cNvSpPr/>
          <p:nvPr/>
        </p:nvSpPr>
        <p:spPr>
          <a:xfrm>
            <a:off x="4716016" y="974337"/>
            <a:ext cx="266429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hlinkClick r:id="rId4" action="ppaction://hlinksldjump"/>
            <a:extLst>
              <a:ext uri="{FF2B5EF4-FFF2-40B4-BE49-F238E27FC236}">
                <a16:creationId xmlns:a16="http://schemas.microsoft.com/office/drawing/2014/main" id="{D8238E34-D344-4A8B-AD75-937B7A6EA5B4}"/>
              </a:ext>
            </a:extLst>
          </p:cNvPr>
          <p:cNvSpPr/>
          <p:nvPr/>
        </p:nvSpPr>
        <p:spPr>
          <a:xfrm>
            <a:off x="3491880" y="3943511"/>
            <a:ext cx="554461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hlinkClick r:id="rId5" action="ppaction://hlinksldjump"/>
            <a:extLst>
              <a:ext uri="{FF2B5EF4-FFF2-40B4-BE49-F238E27FC236}">
                <a16:creationId xmlns:a16="http://schemas.microsoft.com/office/drawing/2014/main" id="{F1B99F3A-B9A8-40DC-92FF-457139ED42C0}"/>
              </a:ext>
            </a:extLst>
          </p:cNvPr>
          <p:cNvSpPr/>
          <p:nvPr/>
        </p:nvSpPr>
        <p:spPr>
          <a:xfrm>
            <a:off x="1835696" y="4941168"/>
            <a:ext cx="338437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48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2606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Segoe Print" panose="02000600000000000000" pitchFamily="2" charset="0"/>
              </a:rPr>
              <a:t>Crkva izlazi iz katakomba</a:t>
            </a:r>
          </a:p>
          <a:p>
            <a:endParaRPr lang="hr-HR" sz="3600" dirty="0">
              <a:latin typeface="Segoe Print" panose="02000600000000000000" pitchFamily="2" charset="0"/>
            </a:endParaRPr>
          </a:p>
          <a:p>
            <a:r>
              <a:rPr lang="hr-HR" sz="3600" dirty="0">
                <a:latin typeface="Segoe Print" panose="02000600000000000000" pitchFamily="2" charset="0"/>
              </a:rPr>
              <a:t>	</a:t>
            </a:r>
            <a:r>
              <a:rPr lang="hr-HR" sz="2400" dirty="0">
                <a:latin typeface="Segoe Print" panose="02000600000000000000" pitchFamily="2" charset="0"/>
              </a:rPr>
              <a:t>-313. Milanski edikt (car Konstantin)– 	 	kršćanstvo slobodna i ravnopravna 	religija u RC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	-380. car </a:t>
            </a:r>
            <a:r>
              <a:rPr lang="hr-HR" sz="2400" dirty="0" err="1">
                <a:latin typeface="Segoe Print" panose="02000600000000000000" pitchFamily="2" charset="0"/>
              </a:rPr>
              <a:t>Teodozije</a:t>
            </a:r>
            <a:r>
              <a:rPr lang="hr-HR" sz="2400" dirty="0">
                <a:latin typeface="Segoe Print" panose="02000600000000000000" pitchFamily="2" charset="0"/>
              </a:rPr>
              <a:t> – kršćanstvo proglašeno 	jedinom službenom religijom u RC</a:t>
            </a:r>
          </a:p>
          <a:p>
            <a:endParaRPr lang="hr-HR" sz="36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4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737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320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EEDE9F3-EEE5-448B-9BC9-22425491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48" y="620688"/>
            <a:ext cx="9144000" cy="51435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7944611B-6D51-4ACA-9076-5E581D837C6C}"/>
              </a:ext>
            </a:extLst>
          </p:cNvPr>
          <p:cNvSpPr/>
          <p:nvPr/>
        </p:nvSpPr>
        <p:spPr>
          <a:xfrm>
            <a:off x="9098281" y="4437112"/>
            <a:ext cx="45719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1506637C-D253-4DFB-A056-FD96A556E732}"/>
              </a:ext>
            </a:extLst>
          </p:cNvPr>
          <p:cNvSpPr/>
          <p:nvPr/>
        </p:nvSpPr>
        <p:spPr>
          <a:xfrm>
            <a:off x="7020272" y="4437112"/>
            <a:ext cx="2123728" cy="1327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09793376-91B0-4BF2-BE7C-033064542AA6}"/>
              </a:ext>
            </a:extLst>
          </p:cNvPr>
          <p:cNvSpPr/>
          <p:nvPr/>
        </p:nvSpPr>
        <p:spPr>
          <a:xfrm>
            <a:off x="6876256" y="1093812"/>
            <a:ext cx="1584176" cy="2407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81F514CA-32FD-4121-8F5A-A1882431AD06}"/>
              </a:ext>
            </a:extLst>
          </p:cNvPr>
          <p:cNvSpPr/>
          <p:nvPr/>
        </p:nvSpPr>
        <p:spPr>
          <a:xfrm>
            <a:off x="971600" y="1484784"/>
            <a:ext cx="1584176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AD5BDBAA-66C0-4448-9D54-720E38A9EC26}"/>
              </a:ext>
            </a:extLst>
          </p:cNvPr>
          <p:cNvSpPr/>
          <p:nvPr/>
        </p:nvSpPr>
        <p:spPr>
          <a:xfrm>
            <a:off x="755576" y="3212976"/>
            <a:ext cx="2016224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F713A1CB-BB33-4127-81BC-3CB84B68A890}"/>
              </a:ext>
            </a:extLst>
          </p:cNvPr>
          <p:cNvSpPr/>
          <p:nvPr/>
        </p:nvSpPr>
        <p:spPr>
          <a:xfrm>
            <a:off x="899592" y="1093812"/>
            <a:ext cx="1872208" cy="390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hlinkClick r:id="rId3" action="ppaction://hlinksldjump"/>
            <a:extLst>
              <a:ext uri="{FF2B5EF4-FFF2-40B4-BE49-F238E27FC236}">
                <a16:creationId xmlns:a16="http://schemas.microsoft.com/office/drawing/2014/main" id="{AA202C81-6B4E-4A8D-8506-9010CBD74B63}"/>
              </a:ext>
            </a:extLst>
          </p:cNvPr>
          <p:cNvSpPr/>
          <p:nvPr/>
        </p:nvSpPr>
        <p:spPr>
          <a:xfrm>
            <a:off x="6876256" y="6093296"/>
            <a:ext cx="2222025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032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B4EBD7D-251F-4DF1-8481-CD7114D0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373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198</Words>
  <Application>Microsoft Office PowerPoint</Application>
  <PresentationFormat>Prikaz na zaslonu (4:3)</PresentationFormat>
  <Paragraphs>39</Paragraphs>
  <Slides>15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9" baseType="lpstr">
      <vt:lpstr>Arial</vt:lpstr>
      <vt:lpstr>Calibri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5</cp:revision>
  <dcterms:created xsi:type="dcterms:W3CDTF">2020-05-10T07:03:33Z</dcterms:created>
  <dcterms:modified xsi:type="dcterms:W3CDTF">2023-04-18T15:18:52Z</dcterms:modified>
</cp:coreProperties>
</file>