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76" r:id="rId3"/>
    <p:sldId id="258" r:id="rId4"/>
    <p:sldId id="271" r:id="rId5"/>
    <p:sldId id="273" r:id="rId6"/>
    <p:sldId id="272" r:id="rId7"/>
    <p:sldId id="268" r:id="rId8"/>
    <p:sldId id="270" r:id="rId9"/>
    <p:sldId id="275" r:id="rId10"/>
    <p:sldId id="274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6762B-2088-477A-9A3E-E38FE2C0EBA0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F431C-FCB7-482B-BD9E-9C28D64552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582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F3E51-37C5-4BAD-85C3-CBBDBC7A1927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439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046FE6-B90B-43D0-AB19-E9BAA12E8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74C0BC3-D048-4AAB-B76E-7DC6AF367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C52C64F-ADB2-42F4-997C-2B3AD9F7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61B7900-EA01-465C-A705-2BE9C33B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8EFF725-5F78-4C19-919F-3F64F4386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6199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AA7764-6E44-4AF8-8505-83DB8CE16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68BBFC4-4E01-4491-9C84-55807E3ED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922167-DD09-45D6-8869-526BDD774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EF7E3DA-96B7-40F8-87DB-6EC864761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09C846A-06DC-419F-A5F4-2CA11649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386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9CD87DA-8A71-4B65-B839-3DC342CC9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5A1D3F8-6ECE-4BC9-B53E-70A1EB5A3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D56D976-04CC-4DCD-8F89-A187991E1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975B2EB-F483-4935-9059-F038646C4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D67F8A4-51B7-42E8-A542-81919C8F0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882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08E37D-9FDE-4D7B-A7D5-5DFB45B1C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157F38F-E505-48C6-B365-8222F2F1F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E01DF48-8750-4BB6-A437-B89EF022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CF12071-594E-4F55-B49D-C7EC8CBF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9F47788-08E9-44C3-BECA-A55CC43E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790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9E43FF-FF29-4E40-BA6B-61E896759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F3DA0C5-77FF-4DBF-9819-AF8E0D61B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CE5E63E-C275-4C56-80BB-5734B054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B9DF8D-3E27-4F15-BCB0-F3C56139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4659C63-7073-48B8-9CEF-7CB796E4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4465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7DDEC7-4C03-4DBD-A149-DDDAF52C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83D63D-2561-4E10-944E-DDEDE0AC4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B6704CF-3BE0-4C80-B68E-404DB23B8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5987ACA-277C-4782-93FA-3E4BE722F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C739A4B-1E1B-4A9A-A79A-4AF4BA2C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1D8656C-E966-4845-BBF4-876385A5A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933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C7A7EE-A759-431A-A820-D52AE7F7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38ABA9C-6A79-4FF7-BCF8-44D51E4FB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C2E928F-0D04-4173-AB13-12B60C210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AFBB75F-1FE2-4C61-B12F-BDA876064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FE9B52A0-1CE2-4565-958C-31B72AD595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A957D91-83BB-4780-87F8-211108F1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9015942-F4AC-461A-88B0-3C89444F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0159AB0-E44E-41AA-9533-8BFE6711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582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EFD2C1-DFC3-41A1-B5E9-284E2C90A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6F8A27E-D72F-4C71-A49E-7A216156E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700ECCF-9213-41C1-AE14-8417E957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411F148-7A4F-4968-B81B-C1394F36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46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EF796EA-141C-4CFE-856B-41CDEED8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9EFCCA2-21A9-428E-A336-6E73971AD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218D65C-F4CE-4008-98C4-0C46B87F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002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8E9E77-8825-42C2-9831-7ADF73D6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64AF28-A5DC-4BDD-A509-34FB266DB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B774A94-B879-40CA-973E-AD36F9F73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2C480C9-4E50-4FB5-B08B-3D06AADF0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FC6ABEF-9064-4351-ADD0-2CB43F32B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7B74B10-800C-4C05-A4E3-D027B115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527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E3AD84-88F5-4B4A-923F-CD818F4C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06A4378-4CB8-4DF9-B519-8A4951130B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A1E4C08-6BC5-4E57-8C73-06D7B194E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769B63D-D31C-4F04-A089-151F3882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F46B84F-3B51-4686-9133-42004F411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ED33F5B-B9E8-4F26-A1A8-DA3D71438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225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C019F7F-EA4F-448E-9BAE-F98A0CC3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BEDEFA7-D1D0-4313-AA2B-78CED89ED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35B740F-DBD6-4FE1-A545-421BC6D43C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A79B3-DCD2-407D-8FCF-281DAF6B98E3}" type="datetimeFigureOut">
              <a:rPr lang="hr-HR" smtClean="0"/>
              <a:t>1.5.2023.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E085ED5-D160-4DB0-9526-C1A5329C8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F86A530-D2A4-4BFB-87C3-1FED90F4E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5DB5-A63C-4473-B9FA-80BC136F16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51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tican.va/various/basiliche/san_pietro/vr_tour/Media/VR/St_Peter_Square2/index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7E047EB-E739-459D-8BBE-5B3E1419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hlinkClick r:id="rId3"/>
            <a:extLst>
              <a:ext uri="{FF2B5EF4-FFF2-40B4-BE49-F238E27FC236}">
                <a16:creationId xmlns:a16="http://schemas.microsoft.com/office/drawing/2014/main" id="{FA4173DB-7417-4664-86FE-30EE85B81D89}"/>
              </a:ext>
            </a:extLst>
          </p:cNvPr>
          <p:cNvSpPr/>
          <p:nvPr/>
        </p:nvSpPr>
        <p:spPr>
          <a:xfrm>
            <a:off x="2814221" y="381740"/>
            <a:ext cx="6676008" cy="639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 descr="Slika na kojoj se prikazuje osoba, muškarac, držanje, sjedenje&#10;&#10;Opis je automatski generiran">
            <a:extLst>
              <a:ext uri="{FF2B5EF4-FFF2-40B4-BE49-F238E27FC236}">
                <a16:creationId xmlns:a16="http://schemas.microsoft.com/office/drawing/2014/main" id="{10B75BA3-56EE-428B-AC44-C6B4140F0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2" y="2854036"/>
            <a:ext cx="2830536" cy="372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7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53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VETI PETAR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746F29E-4765-45AF-B76A-6466910CF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8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EC551F4-186C-4068-8ABE-B8DC3BEEBB76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>
                <a:latin typeface="Segoe Print" panose="02000600000000000000" pitchFamily="2" charset="0"/>
              </a:rPr>
              <a:t>SVETI PETAR</a:t>
            </a:r>
            <a:endParaRPr lang="hr-HR" sz="3600" b="1" dirty="0">
              <a:latin typeface="Segoe Print" panose="02000600000000000000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3B335EC-4CB2-4875-9319-015C35AC6A1B}"/>
              </a:ext>
            </a:extLst>
          </p:cNvPr>
          <p:cNvSpPr txBox="1"/>
          <p:nvPr/>
        </p:nvSpPr>
        <p:spPr>
          <a:xfrm>
            <a:off x="0" y="1074198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-zvao se Šimun (Isus ga naziva Stijena = Petar)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-s bratom Andrijom postaje prvi Isusov učenik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-bio je svjedokom svih važnijih zbivanja Isusova javnog djelovanja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-Isus mu je namijenio vodeću ulogu u Crkvi (Petar – Stijena), Petar = apostolski prvak</a:t>
            </a:r>
          </a:p>
          <a:p>
            <a:endParaRPr lang="hr-HR" sz="2800" dirty="0">
              <a:latin typeface="Segoe Print" panose="02000600000000000000" pitchFamily="2" charset="0"/>
            </a:endParaRPr>
          </a:p>
        </p:txBody>
      </p:sp>
      <p:pic>
        <p:nvPicPr>
          <p:cNvPr id="4" name="Slika 3" descr="Slika na kojoj se prikazuje osoba, muškarac, držanje, sjedenje&#10;&#10;Opis je automatski generiran">
            <a:extLst>
              <a:ext uri="{FF2B5EF4-FFF2-40B4-BE49-F238E27FC236}">
                <a16:creationId xmlns:a16="http://schemas.microsoft.com/office/drawing/2014/main" id="{579678D6-EC2C-4D1F-81C4-EA3601AC9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53" y="213063"/>
            <a:ext cx="2369439" cy="3119761"/>
          </a:xfrm>
          <a:prstGeom prst="rect">
            <a:avLst/>
          </a:prstGeom>
        </p:spPr>
      </p:pic>
      <p:sp>
        <p:nvSpPr>
          <p:cNvPr id="5" name="Pravokutnik 4">
            <a:hlinkClick r:id="rId3" action="ppaction://hlinksldjump"/>
            <a:extLst>
              <a:ext uri="{FF2B5EF4-FFF2-40B4-BE49-F238E27FC236}">
                <a16:creationId xmlns:a16="http://schemas.microsoft.com/office/drawing/2014/main" id="{F9E0AFDF-8A3B-46EE-AF07-975336C82A2F}"/>
              </a:ext>
            </a:extLst>
          </p:cNvPr>
          <p:cNvSpPr/>
          <p:nvPr/>
        </p:nvSpPr>
        <p:spPr>
          <a:xfrm>
            <a:off x="5761608" y="1074198"/>
            <a:ext cx="1225118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hlinkClick r:id="rId4" action="ppaction://hlinksldjump"/>
            <a:extLst>
              <a:ext uri="{FF2B5EF4-FFF2-40B4-BE49-F238E27FC236}">
                <a16:creationId xmlns:a16="http://schemas.microsoft.com/office/drawing/2014/main" id="{2A22002D-C72B-4C5A-A0C2-2666BEC630BC}"/>
              </a:ext>
            </a:extLst>
          </p:cNvPr>
          <p:cNvSpPr/>
          <p:nvPr/>
        </p:nvSpPr>
        <p:spPr>
          <a:xfrm>
            <a:off x="1496293" y="4090200"/>
            <a:ext cx="3117272" cy="602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69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68077FC-913E-4E03-984D-81C50BF5E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3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EC551F4-186C-4068-8ABE-B8DC3BEEBB76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>
                <a:latin typeface="Segoe Print" panose="02000600000000000000" pitchFamily="2" charset="0"/>
              </a:rPr>
              <a:t>SVETI PETAR</a:t>
            </a:r>
            <a:endParaRPr lang="hr-HR" sz="3600" b="1" dirty="0">
              <a:latin typeface="Segoe Print" panose="02000600000000000000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3B335EC-4CB2-4875-9319-015C35AC6A1B}"/>
              </a:ext>
            </a:extLst>
          </p:cNvPr>
          <p:cNvSpPr txBox="1"/>
          <p:nvPr/>
        </p:nvSpPr>
        <p:spPr>
          <a:xfrm>
            <a:off x="0" y="1074198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-zvao se Šimun (Isus ga naziva Stijena = Petar)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-s bratom Andrijom postaje prvi Isusov učenik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-bio je svjedokom svih važnijih zbivanja Isusova javnog djelovanja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-Isus mu je namijenio vodeću ulogu u Crkvi (Petar – Stijena), Petar = apostolski prvak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-bio je prvi rimski biskup (papa)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-podnio mučeničku smrt za vrijeme cara Nerona</a:t>
            </a:r>
          </a:p>
        </p:txBody>
      </p:sp>
      <p:sp>
        <p:nvSpPr>
          <p:cNvPr id="5" name="Pravokutnik 4">
            <a:hlinkClick r:id="rId2" action="ppaction://hlinksldjump"/>
            <a:extLst>
              <a:ext uri="{FF2B5EF4-FFF2-40B4-BE49-F238E27FC236}">
                <a16:creationId xmlns:a16="http://schemas.microsoft.com/office/drawing/2014/main" id="{F9E0AFDF-8A3B-46EE-AF07-975336C82A2F}"/>
              </a:ext>
            </a:extLst>
          </p:cNvPr>
          <p:cNvSpPr/>
          <p:nvPr/>
        </p:nvSpPr>
        <p:spPr>
          <a:xfrm>
            <a:off x="5761608" y="1074198"/>
            <a:ext cx="1225118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hlinkClick r:id="rId2" action="ppaction://hlinksldjump"/>
            <a:extLst>
              <a:ext uri="{FF2B5EF4-FFF2-40B4-BE49-F238E27FC236}">
                <a16:creationId xmlns:a16="http://schemas.microsoft.com/office/drawing/2014/main" id="{2A22002D-C72B-4C5A-A0C2-2666BEC630BC}"/>
              </a:ext>
            </a:extLst>
          </p:cNvPr>
          <p:cNvSpPr/>
          <p:nvPr/>
        </p:nvSpPr>
        <p:spPr>
          <a:xfrm>
            <a:off x="1496293" y="4090200"/>
            <a:ext cx="3117272" cy="602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hlinkClick r:id="rId3" action="ppaction://hlinksldjump"/>
            <a:extLst>
              <a:ext uri="{FF2B5EF4-FFF2-40B4-BE49-F238E27FC236}">
                <a16:creationId xmlns:a16="http://schemas.microsoft.com/office/drawing/2014/main" id="{58BA62BD-E0B4-4501-88AF-1EA263AA45BE}"/>
              </a:ext>
            </a:extLst>
          </p:cNvPr>
          <p:cNvSpPr/>
          <p:nvPr/>
        </p:nvSpPr>
        <p:spPr>
          <a:xfrm>
            <a:off x="6588711" y="5783802"/>
            <a:ext cx="2422124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hlinkClick r:id="rId4" action="ppaction://hlinksldjump"/>
            <a:extLst>
              <a:ext uri="{FF2B5EF4-FFF2-40B4-BE49-F238E27FC236}">
                <a16:creationId xmlns:a16="http://schemas.microsoft.com/office/drawing/2014/main" id="{8E9FDCA6-FACF-43D6-AEEF-BD74E0C07C36}"/>
              </a:ext>
            </a:extLst>
          </p:cNvPr>
          <p:cNvSpPr/>
          <p:nvPr/>
        </p:nvSpPr>
        <p:spPr>
          <a:xfrm>
            <a:off x="1322773" y="4872164"/>
            <a:ext cx="4644501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040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F60F71D-15C3-4338-81C5-454F72A54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avokutnik 3">
            <a:hlinkClick r:id="rId3" action="ppaction://hlinksldjump"/>
            <a:extLst>
              <a:ext uri="{FF2B5EF4-FFF2-40B4-BE49-F238E27FC236}">
                <a16:creationId xmlns:a16="http://schemas.microsoft.com/office/drawing/2014/main" id="{97CE40A8-B681-4D8D-8883-9A7F4FC30CEF}"/>
              </a:ext>
            </a:extLst>
          </p:cNvPr>
          <p:cNvSpPr/>
          <p:nvPr/>
        </p:nvSpPr>
        <p:spPr>
          <a:xfrm>
            <a:off x="8437494" y="5428456"/>
            <a:ext cx="3754506" cy="134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9673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C284853-771D-44A7-BA96-247ADF009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avokutnik 3">
            <a:hlinkClick r:id="rId3" action="ppaction://hlinksldjump"/>
            <a:extLst>
              <a:ext uri="{FF2B5EF4-FFF2-40B4-BE49-F238E27FC236}">
                <a16:creationId xmlns:a16="http://schemas.microsoft.com/office/drawing/2014/main" id="{0FEC998B-9524-4457-9348-86CBBC6AE13B}"/>
              </a:ext>
            </a:extLst>
          </p:cNvPr>
          <p:cNvSpPr/>
          <p:nvPr/>
        </p:nvSpPr>
        <p:spPr>
          <a:xfrm>
            <a:off x="8884227" y="5912427"/>
            <a:ext cx="3221182" cy="945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8627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8E5269A-764A-4F76-9DBC-555D79F10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43"/>
            <a:ext cx="12192000" cy="6858000"/>
          </a:xfrm>
          <a:prstGeom prst="rect">
            <a:avLst/>
          </a:prstGeom>
        </p:spPr>
      </p:pic>
      <p:sp>
        <p:nvSpPr>
          <p:cNvPr id="4" name="Pravokutnik 3">
            <a:hlinkClick r:id="rId3" action="ppaction://hlinksldjump"/>
            <a:extLst>
              <a:ext uri="{FF2B5EF4-FFF2-40B4-BE49-F238E27FC236}">
                <a16:creationId xmlns:a16="http://schemas.microsoft.com/office/drawing/2014/main" id="{AFE572DA-C7C8-408D-9669-ED9D6CAA3AD3}"/>
              </a:ext>
            </a:extLst>
          </p:cNvPr>
          <p:cNvSpPr/>
          <p:nvPr/>
        </p:nvSpPr>
        <p:spPr>
          <a:xfrm>
            <a:off x="8970818" y="5912427"/>
            <a:ext cx="3221182" cy="945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3091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DB578741-7BD8-4C92-90D3-F33BCDE6A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92696"/>
            <a:ext cx="9097410" cy="4824536"/>
          </a:xfrm>
          <a:prstGeom prst="rect">
            <a:avLst/>
          </a:prstGeom>
        </p:spPr>
      </p:pic>
      <p:sp>
        <p:nvSpPr>
          <p:cNvPr id="4" name="Pravokutnik 3">
            <a:hlinkClick r:id="rId4" action="ppaction://hlinksldjump"/>
            <a:extLst>
              <a:ext uri="{FF2B5EF4-FFF2-40B4-BE49-F238E27FC236}">
                <a16:creationId xmlns:a16="http://schemas.microsoft.com/office/drawing/2014/main" id="{299068FA-38C8-408B-B99D-43E671F80594}"/>
              </a:ext>
            </a:extLst>
          </p:cNvPr>
          <p:cNvSpPr/>
          <p:nvPr/>
        </p:nvSpPr>
        <p:spPr>
          <a:xfrm>
            <a:off x="8437495" y="5517232"/>
            <a:ext cx="3754506" cy="134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hlinkClick r:id="rId5" action="ppaction://hlinksldjump"/>
            <a:extLst>
              <a:ext uri="{FF2B5EF4-FFF2-40B4-BE49-F238E27FC236}">
                <a16:creationId xmlns:a16="http://schemas.microsoft.com/office/drawing/2014/main" id="{A5E3050D-75D5-4840-A404-13E1293C6257}"/>
              </a:ext>
            </a:extLst>
          </p:cNvPr>
          <p:cNvSpPr/>
          <p:nvPr/>
        </p:nvSpPr>
        <p:spPr>
          <a:xfrm>
            <a:off x="7176120" y="4437112"/>
            <a:ext cx="126137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68922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118</Words>
  <Application>Microsoft Office PowerPoint</Application>
  <PresentationFormat>Široki zaslon</PresentationFormat>
  <Paragraphs>21</Paragraphs>
  <Slides>10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19</cp:revision>
  <dcterms:created xsi:type="dcterms:W3CDTF">2020-05-12T16:04:36Z</dcterms:created>
  <dcterms:modified xsi:type="dcterms:W3CDTF">2023-05-01T14:35:56Z</dcterms:modified>
</cp:coreProperties>
</file>