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906BEC-7455-4A94-A177-EA25A5EA7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2959E2-3D2F-4708-898F-436D755D9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4D6D9F-AF9C-4DC3-9FE1-D920AB25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74E0ED-D1BA-4792-AFFE-EC332AF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73A303-5A30-4814-85A1-2833C5D8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441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D354E-372F-4081-A454-FA24A27F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C19DD76-9939-49B2-8334-B19B41449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3E90E0-991E-4C98-88E7-DC217A6E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28B8F9-1A7A-415B-A3DE-514B9B2E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85415A-30AE-4F8A-9AC3-6CADC1A0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3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130FC07-9688-494A-AC3A-2B61C1E6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FFD0F31-AFF1-4740-A628-AD2A80A7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05CA69-D11C-49ED-984B-72DB47DD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207FE4-2B75-41F3-8082-F9CE3DEB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B4C767-35DB-431F-882B-4913C538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2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B994E9-33A9-46C7-BCB1-F2E660BC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52C8A0-90C7-4815-9E7B-BEFA42477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C00951-E70F-4177-B680-E269A464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09490A-8C8F-4B2F-9B2C-4819880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C947CB-811F-421D-B2AA-DEF97EDC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3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76F57-FA62-403E-9340-0AD9423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DF0D4B-B6F5-485E-B1F8-7BF735616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F2F9EF-7E9F-41D3-875A-5C3A85E0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79B7BCB-53A6-4337-AE19-CA784C7E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A66BA8-E432-4A3A-B32A-AD644270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7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67369-37D2-4581-8DEB-8588C676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42D049-A083-473E-8CB1-E709B4DC6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7CC5D1C-F639-4A00-88A8-E3D587DB4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7A8FB8-C508-462C-A7BA-84EE35F1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9B4255A-ACE7-4DA2-8096-1198A072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24AF16E-6875-4D0B-BD1F-B161BC48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02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DBC3D-BE71-4407-B350-E8CE6828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5B6AEC-F686-4F3A-BB13-06200C0A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129E95D-0D85-429D-A597-F741EC4D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34AA810-CFEC-40B1-8851-7A0CA7ECE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25E16F-A056-448C-A558-27CC09581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8D5269-0992-4D61-8BFB-CF973EAC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6F03BC5-8D9B-4920-9059-CDD8A2FF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B0CAB93-3BBE-4839-B49B-2996F126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9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A2809D-209D-46DE-999E-72E6DB0F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4E6CDE4-9CAC-4F24-A63E-FB3DA921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7B0C4D-41C6-49AD-BF96-76D81AE7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14989A2-F542-4100-8C41-1FED0BA5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89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CB507E5-044C-4E9B-92D8-D2E75561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D93A402-480E-46CC-B51A-F4812944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0E9AA6D-42CE-4F78-9319-BFE5BFE7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26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C93F39-BC9A-40CE-AE66-1980B30F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EA27D6-D1B5-4583-AFBE-DBD5258B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EF846D-637D-431C-B8B4-14B46DBAD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6B7CCF4-8E60-45EC-B6DE-DFE1C4D5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682A9C-4D08-46AD-9169-D9980BCD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B92192-6E5A-41B7-9589-CFB4CF47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280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8FA8E-AD39-4FA4-9F39-E41F88CB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5CFAD6-7E38-419C-A037-B88C57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F5C607C-0555-4EF6-9B0C-456CF7F20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5FE8D8-AD44-4C50-9B63-43FFC7ED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2D299A-3437-4ABF-ABE1-5B85A932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50425CB-914C-41B6-BFAB-3216B2EC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93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64AC9D13-13C6-4A35-A747-564262DC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0AA109-EEDF-4210-95E3-2BC0FAA06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D1C752-75C0-4ED2-9505-A778D78F6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D5C4-D9FC-4C15-B328-F7E3EAEEE3E6}" type="datetimeFigureOut">
              <a:rPr lang="hr-HR" smtClean="0"/>
              <a:t>24.11.2020.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D1E8EF-81AD-49FE-A96F-85A44B4BA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F10BF6-7D3A-4FBE-B9A6-C49B7D99B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B6CA3-ECF2-48BF-B110-5BE1D5E9BF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3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03E8AD-1812-49C9-AE6D-80245C275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3FC8E6-E8E9-416B-A4DA-7DB72974B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07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73C9AB1-5659-48A9-A130-0CDDCCC67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38150"/>
            <a:ext cx="107346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1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DE441FA-F750-4A39-9701-AAFE53EB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657225"/>
            <a:ext cx="106965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8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796E382-0858-48D7-9C07-DE9861CF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438150"/>
            <a:ext cx="105632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7B8145-5F3A-4364-9DC8-424879809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38137"/>
            <a:ext cx="104965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4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F52ADE9-18DA-4A8A-BE72-1428F5CCA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866775"/>
            <a:ext cx="107251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37BC8A3-8649-45AD-9575-EE3A30EC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D7E57F2-67AA-42E5-82BA-808C4D13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633412"/>
            <a:ext cx="107251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870A5DA-D715-437D-A803-2DC110C3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57212"/>
            <a:ext cx="107251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D09DE5F-05EC-4C57-B766-994A6B0C7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847725"/>
            <a:ext cx="107061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5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C6B753E-84C5-4390-8899-F08C1D56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847725"/>
            <a:ext cx="106775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8E75AB5-BB6A-4DC3-8F4D-E924B614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47725"/>
            <a:ext cx="107442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3F36299-B324-4620-829C-7B53958F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671512"/>
            <a:ext cx="106775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03C5EEF-526F-40E9-A249-55ED38E1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657225"/>
            <a:ext cx="107156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9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09AA2D9-D283-4493-BF48-C2C45171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28662"/>
            <a:ext cx="10639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58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Široki zaslon</PresentationFormat>
  <Paragraphs>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4</cp:revision>
  <dcterms:created xsi:type="dcterms:W3CDTF">2020-11-24T06:22:05Z</dcterms:created>
  <dcterms:modified xsi:type="dcterms:W3CDTF">2020-11-24T07:57:11Z</dcterms:modified>
</cp:coreProperties>
</file>