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8" r:id="rId3"/>
    <p:sldId id="27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80" r:id="rId15"/>
    <p:sldId id="281" r:id="rId16"/>
    <p:sldId id="257" r:id="rId17"/>
    <p:sldId id="282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1B4FC8-87C2-470E-BECE-FE2F6BEAB1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578E6FFC-D0CC-459F-B807-50BECC93F3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C34EE21-EB77-4B38-B67E-3D136E337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CC08445-A14F-4692-85DF-E0D0FFE6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9E00061-6AFA-49C3-A546-52E663BB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365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1444A0-EED1-4157-AF7A-7AEC37CD4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6F4115F-C48C-4F55-9509-D9DE05A7B4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F7CA215-D365-4EA1-AD20-652B62AAE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DEA9A5C-A75F-4DC8-892C-76ADE074B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DB8068B-AF12-4432-8AF1-3A053AF3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0692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061A88C-661F-4284-AF3C-9BE0774B67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A0FCAAF-F17C-4464-BC13-3BBBA0E19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27C870B-862B-4B67-A7C7-76231D6BC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4108F63-0CE5-48C4-B277-8B939C1F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2A8468C-CA91-4F12-A1F2-3F4037CCD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2072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F18276-F885-44B0-9C04-A76EC6455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1D29BE6-416E-4E4D-9307-58455A224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E46E2AB-3743-471C-982D-A0973D985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CF97839-D69F-4085-B2AB-8401A5D32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44B36AA-60BC-4F23-8D7F-A985D8BA6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9923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DC087E-D545-4D32-9AEA-57233A19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467428E-DF3A-4DD7-8122-7A737FD3C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B489EA-76A6-43A6-8FE4-6162E1637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180B421-2E23-4A5C-85B7-1B88550AB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E9E3AF8-4CFB-4D27-8A76-48279E2AE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004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EAFA41-2B5E-4B8D-AF17-73DF4E9A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9706271-FF80-47B7-8995-BC089ADCBA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90D9719-CF11-4159-9848-0DCF33A59E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3B6A66C-0915-49DA-B477-DD43A37CF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CF960F1-14F1-4400-B860-78229B1D9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9761D87A-7028-47DF-ABDF-D645C7E37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4526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7CBD46-EB2A-440C-91AA-2C0B28D40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DA50E90-EBC0-4AED-8F2D-9EB239E55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E663290-6B97-41B2-AE58-E84F326D0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71961A35-E700-4B35-A232-2A4E7E257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FE36403-158F-407E-9651-3B1E90F36A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44A9F2D6-DE6C-4A9E-98C8-DCDA7A2AD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6870F2D5-E6B9-465A-BD15-370BBAFB3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34AAA84-6512-4FC9-A3C3-842CA145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85955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C00C9C-12E0-4444-8564-CF4E12441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32432AB-04C9-49EB-833E-E2BDB72C1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1C56F00A-1EAE-40CC-A6CB-9BF4F4F4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D0E2A8F-3411-4408-8DCD-9D828E6BF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030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B9A412F-39F2-4455-9883-AAB123B22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89C8FAD-5CD6-4E21-B7AA-20DB95E58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990C788-7832-4F84-9AA2-24E78E71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994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F36D16-E943-4DB6-BF72-31C3287FD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864CF0C-1A50-4F36-A225-9E6CC8964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36DCF01-7234-4D70-8D47-05AB3B068C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9C91E0C-555A-4F6D-A952-1EC4570B9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9F3F52F-6140-400E-95F9-F2CAD3771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ED158FA-D204-4FE3-9955-DFC5D3156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897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691C8B-79D0-40CF-A93B-D581F8E53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C45C5C1-60B5-435B-9E14-6A14071A8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14A5C9B-2A3E-4095-8020-86349E6C8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648320D-0063-48D4-BA34-F525A56A0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9A6AA66-BC1B-415A-AD2A-504930A4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9C1BF81-D626-4F32-A147-0A79F6F9C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138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161FE8A-33EC-4358-AD3E-AEEA1BFC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3C2BF6F-BA2D-47D6-B461-35D16FF3A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B3F2075-6079-4062-8AC1-7B0D53E3D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B3DD7-1BFB-45D3-94DC-35C6659F9C9C}" type="datetimeFigureOut">
              <a:rPr lang="hr-HR" smtClean="0"/>
              <a:t>9.5.2022.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487784D-1A84-4064-83CB-42E00469F2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B51748-674E-4690-B859-BEB0F60E1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0B5C3-FC10-478E-BD53-135FDE13E61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4444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znaka: oporuka - Magazin">
            <a:extLst>
              <a:ext uri="{FF2B5EF4-FFF2-40B4-BE49-F238E27FC236}">
                <a16:creationId xmlns:a16="http://schemas.microsoft.com/office/drawing/2014/main" id="{17BB46CB-C51D-4E02-8FF2-A047ADC26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4451">
            <a:off x="1411659" y="3614972"/>
            <a:ext cx="3289462" cy="218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vih šest stvari morate znati kako biste na vrijeme sastavili oporuku i  izbjegli razdor u obitelji - tportal">
            <a:extLst>
              <a:ext uri="{FF2B5EF4-FFF2-40B4-BE49-F238E27FC236}">
                <a16:creationId xmlns:a16="http://schemas.microsoft.com/office/drawing/2014/main" id="{6692843E-9F1C-4E3F-9498-1F9A2058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7115">
            <a:off x="3641390" y="850960"/>
            <a:ext cx="3296562" cy="219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Pisanje oporuke: što trebate uzeti u obzir - Your-Best-Home.net">
            <a:extLst>
              <a:ext uri="{FF2B5EF4-FFF2-40B4-BE49-F238E27FC236}">
                <a16:creationId xmlns:a16="http://schemas.microsoft.com/office/drawing/2014/main" id="{1D59700D-578E-447A-9350-46F6033E8A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32" name="Picture 8" descr="Pisanje oporuke: što trebate uzeti u obzir - Your-Best-Home.net">
            <a:extLst>
              <a:ext uri="{FF2B5EF4-FFF2-40B4-BE49-F238E27FC236}">
                <a16:creationId xmlns:a16="http://schemas.microsoft.com/office/drawing/2014/main" id="{C5DC7427-5877-47CF-98CF-A80B6D4F9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2418">
            <a:off x="6539739" y="2749080"/>
            <a:ext cx="3909393" cy="20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812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B24CE18-9C73-49E2-8E44-24033008B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84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40804B8-F24B-49B0-9539-B9E1F7E46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D32BBAFE-13E4-484D-9576-468D3AA210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282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721779F-CB04-46E3-B69C-9CDFCC4A3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527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E90DE698-81C6-4F7B-A934-9AC5E7612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70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00CA42FB-5B27-4CAE-A566-9955B989B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00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3443A12A-DF3C-499F-997E-C227B8A31C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0BD7EA1-23DE-478A-96E4-F5EA00E97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B7C4CB5-4DBD-4C23-954F-56CDDB166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60" y="5848984"/>
            <a:ext cx="9733280" cy="100901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DB13415-7F6F-4528-B6C0-EE99A91A5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5680" y="6067740"/>
            <a:ext cx="1524000" cy="69881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4F00875-756A-4401-A607-580D0F805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8120" y="5976299"/>
            <a:ext cx="1524000" cy="69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1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92087A0-6F6B-4E88-A3DB-4ECFAD760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07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9959A019-D2CA-4441-A2C0-EB0FC4F25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610361"/>
            <a:ext cx="12253656" cy="292341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FFA933D-1BC7-41D1-821C-0D34E89AD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1964"/>
            <a:ext cx="12192000" cy="170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1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25CFAB91-AFB7-41DC-9004-605F6CDE4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500" y="0"/>
            <a:ext cx="520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72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BCBB32E0-C218-442A-AEB6-E352DC9CA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id="{BCD59904-50CA-4A02-BA8D-4136B2369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b10263093a376be7a9f01866a19b7029-13122020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4EE4D25E-A452-4628-80F5-B22BB9BC5E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9293" y="3211497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id="{1D2480D0-D60C-4820-AA79-2D0B818CB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01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DCC6B03-AFD3-4FF7-BA04-AFC004276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76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0D8664CC-923B-4EB7-8205-D204DFAE2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94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7FA9009B-68B4-4F20-89F1-7F5E3CCBA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379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0</Words>
  <Application>Microsoft Office PowerPoint</Application>
  <PresentationFormat>Široki zaslon</PresentationFormat>
  <Paragraphs>0</Paragraphs>
  <Slides>17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11</cp:revision>
  <dcterms:created xsi:type="dcterms:W3CDTF">2021-05-10T18:00:03Z</dcterms:created>
  <dcterms:modified xsi:type="dcterms:W3CDTF">2022-05-09T18:42:29Z</dcterms:modified>
</cp:coreProperties>
</file>