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1" r:id="rId6"/>
    <p:sldId id="262" r:id="rId7"/>
    <p:sldId id="263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66" r:id="rId33"/>
    <p:sldId id="292" r:id="rId3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21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ED9263-2050-4A43-B861-123F7A4F3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2EAEBE-214F-42DD-80C6-727E2B8FB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F43982-F278-4924-AB8E-CD0A3BBB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1A701F-7543-42CA-944D-C0A7E11E2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1B14E28-0D96-4BBA-92AD-868495D99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76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732653-AD3F-48C7-8B45-4E31A12D8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FC83656-9FEC-4188-9230-C6019C6C0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12D96D-9E3A-48D4-B9B5-35864B119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731FA6D-66D7-4C51-988D-7D19F6FE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BD18059-0C24-4B24-8398-60CEE8C9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296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8A4D05D-B58F-41D1-A62D-C5039104BC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3DFF36D-F6C7-4ABC-9C5D-A0066E109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C9C876-7445-4D5C-8B68-906F3F05E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17D2A16-90F7-4A12-944E-10B34274D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6E65AAA-FB4E-4291-AF07-B0818A5FF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2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F21EF14-C6ED-404E-BD31-48C65CB2D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48C62D-0281-4F3B-BFD6-34CC5BE49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85666C2-0AE1-463A-B1FC-1C33DE97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8002331-98BC-47E0-848A-734D770F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2CB5F02-A468-4BF4-840E-9C8B18226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6494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8D3464-F0E5-4AA3-A582-289CDA07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3B688D9-82CA-46FF-81A7-B5DB4A698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E55B439-1D8C-4D4A-8023-F9941DDF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DFF6840-A12D-4D49-BE02-61F222B3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4840F53-27AB-48FA-A0E5-0E48D597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2828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AB249A-92C5-4C71-9989-DA77AF6A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505337-06F5-48FB-9D9B-997136EA4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DF94EA8-2AEE-4F07-AEC2-092EC3043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5179F91-37D0-491B-B396-3D45770C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C98028E-BB8C-440A-AC4F-DC4286C0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5CF4E19-3F58-4470-B52B-74B7A9ED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64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C86D91-62E1-4A21-85A6-3B433184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31B062B-E651-4CD1-B738-DA9D8F416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9DB020B-DEAB-451E-944F-7AF4A5BCA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DC2D8E1-16C7-44F8-A0F9-2884D214F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AB1E155-F7C9-41AA-8562-5D554E80A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F01102C-B541-4641-A819-C70FED2E0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66146EA-7350-4D8A-9AD3-8FC8D62FC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DC7ADD5-8E33-4723-9BCE-72D7ED68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81432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F5E82E-D36D-4863-A1C1-327EE56B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B3DEA82-B263-4FA3-BBE7-89067759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18B7C0A-1AFB-4C00-8B1F-F83BF5A3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DB479A8-11C0-4C94-BCEE-07BBD3B1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6387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48025EB-A3B0-4460-99BB-F253960F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077F9C3-E26D-46AC-AC85-0741AD31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3900A95-D4CA-4254-ADB9-59E61E8E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144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3A80BB-394D-4F71-B809-07752FE3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6EC63E-3E77-4985-B29F-5DF50B653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145DC2D-CA7C-46AB-A1D8-4A6384D65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903D3B8-7749-46E4-8B1E-C4BDF4DE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23196B9-FD38-4BFF-8EAF-46956A254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F839559-445F-4B0B-86BD-B26E397C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51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C9D844-1566-4C33-836C-4A343AD0C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9DEC9C49-9736-40D9-94B7-B61D225E9F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4C4A9C5-84D1-4D82-9667-F3BC85DE4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495B6C8-1DC8-4273-A319-D890EB157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F1FD927-C478-4561-975F-A849F24C1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A9BA231-9474-4683-ABBD-6D98DDCB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4660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46B2024-E225-44D8-B5A6-603EC5B8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93502BD-F01B-4D2E-B59F-A5DC23603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EDC091-987F-4E25-A37D-9F0982005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4CA83-2634-4964-844E-265CDD12EBFD}" type="datetimeFigureOut">
              <a:rPr lang="hr-HR" smtClean="0"/>
              <a:t>11.5.2021.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021173C-9553-46E7-AA3A-CDD3FC4AD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E75EAF0-AE1B-4BA1-815B-D81DDA947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9814-DB98-4403-89C8-0D99726C8D6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67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E5E0967-5FD9-45F0-B751-683D313B9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D40CEE68-EB01-4B28-A574-B3DD6D091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" y="5848984"/>
            <a:ext cx="9733280" cy="100901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939EA2D-7907-44C9-82C5-F74087239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5680" y="6067740"/>
            <a:ext cx="1524000" cy="6988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AAA6D95-31CD-46C2-A686-7510ED397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120" y="5976299"/>
            <a:ext cx="1524000" cy="6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65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3506DB2-42FA-4351-86B6-455820360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6011266-5DBC-459C-8ABA-FB78B657C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32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485F8723-81F5-4D2A-9729-533068727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7534B2E-C465-49A9-A238-8BD5F9FFB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0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DB5B6D6-F685-4004-8B1C-D96BA382C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32568F9-59D4-47F4-AFB7-A47B969EF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66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6620746-24B7-4366-8F33-0D9477C11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ABEBC9E-32F8-4D4C-8CA7-845CE5FD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9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B10886F4-9FB0-482E-B37A-C3709AD0D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408C89C-7758-4FBB-9283-70B87CEDA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57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2C69F950-DFB6-40BD-90D4-8710E8AF5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F42680F-7267-4F87-A185-6A58630C7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72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D420FF7E-5E12-4C30-B47E-427B925D4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0D52C05-CD93-4DCA-9479-48C78D16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771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F01D663-07CB-4CFC-A1C8-AB49CDE13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D664EBB-C3DB-420C-82BF-851DB9227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83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4181A42-F561-453E-8D07-5FE940E5E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39011D9-3EAA-4BB2-A283-808282D91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04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9DC8744-7538-4C2C-A585-F1D65AD9C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7ACB27C-284A-4070-B33D-0953554C4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61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vijećnjak, svijetlo&#10;&#10;Opis je automatski generiran">
            <a:extLst>
              <a:ext uri="{FF2B5EF4-FFF2-40B4-BE49-F238E27FC236}">
                <a16:creationId xmlns:a16="http://schemas.microsoft.com/office/drawing/2014/main" id="{6B04E36B-9BFE-4A98-AADF-BDF7E6283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02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253F715-9456-4C92-8356-EF58CE9E0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1800594-7943-440F-A42B-00DB4F0F4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7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6A69B2B-3D37-48CF-B8AA-E88988626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D3D7C2E-7D0C-4E12-AB8E-56BA12F37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D373F8D-3BEB-4FDF-B1CE-35535837B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12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&#10;&#10;Opis je automatski generiran">
            <a:extLst>
              <a:ext uri="{FF2B5EF4-FFF2-40B4-BE49-F238E27FC236}">
                <a16:creationId xmlns:a16="http://schemas.microsoft.com/office/drawing/2014/main" id="{92F4690A-E8BD-4A4F-93BC-6821EDCBD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51B91FBC-8144-44C0-ABC3-76EEC663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933" y="2666445"/>
            <a:ext cx="3748366" cy="4953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C24836F-418A-4CA7-ABAF-A11966E5B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534" y="2666445"/>
            <a:ext cx="4332813" cy="68931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C96F6B3-3E56-436D-9797-99633F1B4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932" y="4601776"/>
            <a:ext cx="4165617" cy="83135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4304DF7-B647-4829-B26F-F7DE0B4C7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757" y="4769804"/>
            <a:ext cx="3748366" cy="4953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BCDE60B-471E-4570-8B40-E841A285E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680" y="3872929"/>
            <a:ext cx="3339576" cy="3905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46D2E38-8074-4592-93E1-A0A07BCE1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399" y="3761681"/>
            <a:ext cx="3455724" cy="3905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03329D3-5211-4442-A48D-4B202784E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99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&#10;&#10;Opis je automatski generiran">
            <a:extLst>
              <a:ext uri="{FF2B5EF4-FFF2-40B4-BE49-F238E27FC236}">
                <a16:creationId xmlns:a16="http://schemas.microsoft.com/office/drawing/2014/main" id="{A7CE4740-8979-4ECA-B081-34396E701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E0EDB9E-E78F-48B3-888A-8F9C4D230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485" y="2675322"/>
            <a:ext cx="4272149" cy="75367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255C483-76F2-4286-BAF4-58DBAADC9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522" y="4584021"/>
            <a:ext cx="4316537" cy="81360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0536ED9-474E-4E4E-8776-F6D399C5C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960" y="4743172"/>
            <a:ext cx="3748366" cy="4953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DD42D85-725A-43BF-A0D6-AF7A26901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680" y="3872929"/>
            <a:ext cx="3339576" cy="3905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DA8A407-5E79-487D-ADDF-B8FF62047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771" y="3872929"/>
            <a:ext cx="3339576" cy="39052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0083450-08CB-4761-889B-CE3A7F1DC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3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1DDBAFE-A1E8-4CFD-B62C-AB3E739DB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2B3692E-B730-4F22-A458-FC67AE314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932" y="4681676"/>
            <a:ext cx="4165617" cy="80472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D69C944-04EF-4454-84C5-B646B847C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104" y="4836388"/>
            <a:ext cx="3748366" cy="4953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A51EE37-D06A-40F3-A50F-724AD3B41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680" y="3872929"/>
            <a:ext cx="3339576" cy="3905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BB0C8F7-3024-44CF-A30C-2344FBD03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771" y="3872929"/>
            <a:ext cx="3339576" cy="3905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12B352A-AA3C-4FBC-9C77-BCC4003FB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7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B291AD6-1339-490E-9021-05B78D053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23BA67E-D3F0-468C-93F9-88DA3BDF9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98" y="4663919"/>
            <a:ext cx="4023574" cy="79584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416FCB0-63E1-43E9-BE77-14ECC890B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73" y="4814192"/>
            <a:ext cx="3748366" cy="4953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FA25253-B0C1-4F5A-B144-275BDA6F8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771" y="3872929"/>
            <a:ext cx="3339576" cy="3905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AB30052-F0A3-49DD-A9F3-595C2D006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69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57FF4EA-4025-462C-AB1A-31FC9FC38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E1D354F-F772-49A7-B7CC-7FD3AF50F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30" y="4699432"/>
            <a:ext cx="3748366" cy="4953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895E5EB-47FF-4D9D-B952-E6C0499FB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386" y="4699432"/>
            <a:ext cx="3890408" cy="67155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A377908-4D8A-4F8D-A98B-4C26A024B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5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F178519-2AAF-4473-8AE9-38C2CAD5B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BE65D7A-34F7-4CC0-818B-92F67C3D0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226" y="4850352"/>
            <a:ext cx="3748366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33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FACFF01-011A-4A98-AFE1-04B8F31E2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5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906B425E-6897-4178-BF7B-A500AD923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00EABED-05D2-426D-8851-446F41F80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841507"/>
            <a:ext cx="11704320" cy="9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37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&#10;&#10;Opis je automatski generiran">
            <a:extLst>
              <a:ext uri="{FF2B5EF4-FFF2-40B4-BE49-F238E27FC236}">
                <a16:creationId xmlns:a16="http://schemas.microsoft.com/office/drawing/2014/main" id="{F44BA278-B15D-44B9-ACF0-5F825553C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4FE204A-7221-46D1-B01D-B93225A7A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65" y="2701076"/>
            <a:ext cx="4160971" cy="39052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5D24B48F-D0FA-4F13-A80D-04D85F578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388" y="2630055"/>
            <a:ext cx="3339576" cy="39052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8D51BA4-56D3-4DA1-8783-90B6B0216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35" y="4389013"/>
            <a:ext cx="4595977" cy="3905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5C0BF05-A2EC-4475-A8E4-FFD5F76B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267" y="4389012"/>
            <a:ext cx="3723489" cy="39052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3294BF6-A99B-4A9E-BA6A-8938BCBFC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47" y="3304484"/>
            <a:ext cx="5224416" cy="70822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EA9C15C-6050-4D57-81EC-87A8162A5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04484"/>
            <a:ext cx="5224416" cy="70822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5D985E9-DF2C-4631-9C81-7E86AC2FC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03" y="5039572"/>
            <a:ext cx="5224416" cy="708223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14CF915-6B8B-4B7F-8331-BDEBAB619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747" y="5039572"/>
            <a:ext cx="5224416" cy="7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7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tol&#10;&#10;Opis je automatski generiran">
            <a:extLst>
              <a:ext uri="{FF2B5EF4-FFF2-40B4-BE49-F238E27FC236}">
                <a16:creationId xmlns:a16="http://schemas.microsoft.com/office/drawing/2014/main" id="{7E8AE789-95A0-481A-B824-F670A551F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D05F14EF-4ED4-4341-8327-4E7F4FACB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852" y="1310640"/>
            <a:ext cx="5061268" cy="3962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F6E4363-0F79-4537-96D1-E75C2B57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172" y="2610167"/>
            <a:ext cx="5823268" cy="60039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94614A1-A841-4F43-9EFF-0B640DF5F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172" y="4063047"/>
            <a:ext cx="5650548" cy="39624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F62EC3C-4A64-4809-AF80-55B59CCB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172" y="5262403"/>
            <a:ext cx="6991668" cy="39624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77D9CED-83EC-4079-958B-CA6E647F0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804" y="3371216"/>
            <a:ext cx="6884035" cy="38750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000E3E1-2879-4F20-84B3-944132A93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804" y="4632482"/>
            <a:ext cx="6884035" cy="38750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8B4C288-205D-4A84-8A6C-A007931C5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172" y="2101453"/>
            <a:ext cx="7174548" cy="38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524000" y="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Pravoslavna Crkva na našim područjima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1524000" y="671692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-pravoslavlje se na </a:t>
            </a:r>
            <a:r>
              <a:rPr lang="hr-HR" sz="3600"/>
              <a:t>hrvatskom području </a:t>
            </a:r>
            <a:r>
              <a:rPr lang="hr-HR" sz="3600" dirty="0"/>
              <a:t>počelo širiti u nekoliko navrata:</a:t>
            </a:r>
          </a:p>
          <a:p>
            <a:endParaRPr lang="hr-HR" sz="3600" dirty="0"/>
          </a:p>
          <a:p>
            <a:r>
              <a:rPr lang="hr-HR" sz="3600" dirty="0"/>
              <a:t>	-u XV. st. nakon turskih osvajanja i 	bježanja pravoslavnog stanovništva 	prema zapadu</a:t>
            </a:r>
          </a:p>
          <a:p>
            <a:endParaRPr lang="hr-HR" sz="3600" dirty="0"/>
          </a:p>
          <a:p>
            <a:r>
              <a:rPr lang="hr-HR" sz="3600" dirty="0"/>
              <a:t>	-krajem XVII. st., za vrijeme austrijsko-	turskog rata</a:t>
            </a:r>
          </a:p>
          <a:p>
            <a:endParaRPr lang="hr-HR" sz="3600" dirty="0"/>
          </a:p>
          <a:p>
            <a:r>
              <a:rPr lang="hr-HR" sz="3600" dirty="0"/>
              <a:t>	-u XVIII. st., naseljavanje u Slavoniji</a:t>
            </a:r>
          </a:p>
        </p:txBody>
      </p:sp>
    </p:spTree>
    <p:extLst>
      <p:ext uri="{BB962C8B-B14F-4D97-AF65-F5344CB8AC3E}">
        <p14:creationId xmlns:p14="http://schemas.microsoft.com/office/powerpoint/2010/main" val="24732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524000" y="116632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/>
              <a:t>-u Republici Hrvatskoj sada postoji pet pravoslavnih eparhija kao i u BiH</a:t>
            </a:r>
          </a:p>
          <a:p>
            <a:endParaRPr lang="hr-HR" sz="3600" dirty="0"/>
          </a:p>
          <a:p>
            <a:r>
              <a:rPr lang="hr-HR" sz="3600" dirty="0"/>
              <a:t>-uz Srpsku pravoslavnu Crkvu, u Hrvatskoj djeluje još Makedonska i Bugarska pravoslavna Crkva</a:t>
            </a:r>
          </a:p>
        </p:txBody>
      </p:sp>
    </p:spTree>
    <p:extLst>
      <p:ext uri="{BB962C8B-B14F-4D97-AF65-F5344CB8AC3E}">
        <p14:creationId xmlns:p14="http://schemas.microsoft.com/office/powerpoint/2010/main" val="311576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071B1B99-0024-457B-A1F6-1CADAF0AD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B7ABE4F-9F1C-4722-922D-7A337EC8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56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D39935BF-AA15-463E-9FBB-00EF6061A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A3B3B5F-D3F6-4B81-99C4-D45DF8F56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98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85DADE5-3770-42C7-9425-9AD7BB81F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907B707-9F18-4EDF-AB3E-227165FFB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8DD5BAA-1513-4BCB-AEA3-C48823B12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34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9815986-F737-47D9-BE6B-5C4693E2C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63E2A855-9F83-48F2-BFD4-B7466B89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68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071ECEA3-3657-4B88-9B99-175E6CE53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5E9C8E2-6F12-4AC5-9523-CA74116F3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8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3B7323D-44E7-4D27-AF1B-723B54BFE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D7703F3-3C8C-4E36-8B1A-C7D3BE747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13120"/>
            <a:ext cx="1170432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2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86</Words>
  <Application>Microsoft Office PowerPoint</Application>
  <PresentationFormat>Široki zaslon</PresentationFormat>
  <Paragraphs>11</Paragraphs>
  <Slides>33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10</cp:revision>
  <dcterms:created xsi:type="dcterms:W3CDTF">2021-05-10T18:22:22Z</dcterms:created>
  <dcterms:modified xsi:type="dcterms:W3CDTF">2021-05-11T15:55:52Z</dcterms:modified>
</cp:coreProperties>
</file>