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8" r:id="rId17"/>
    <p:sldId id="275" r:id="rId18"/>
    <p:sldId id="280" r:id="rId19"/>
    <p:sldId id="277" r:id="rId20"/>
    <p:sldId id="279" r:id="rId21"/>
    <p:sldId id="282" r:id="rId22"/>
    <p:sldId id="283" r:id="rId23"/>
    <p:sldId id="285" r:id="rId24"/>
    <p:sldId id="293" r:id="rId25"/>
    <p:sldId id="294" r:id="rId26"/>
    <p:sldId id="295" r:id="rId27"/>
    <p:sldId id="287" r:id="rId28"/>
    <p:sldId id="296" r:id="rId29"/>
    <p:sldId id="297" r:id="rId30"/>
    <p:sldId id="298" r:id="rId31"/>
    <p:sldId id="299" r:id="rId32"/>
    <p:sldId id="300" r:id="rId3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13EAFF-9337-47F6-BB13-67BC15039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09A6E10-C5F4-40A5-A5ED-5B03C9B63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62FD0C2-5403-4D4C-AA60-E4E7D88A8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BDC5D04-D8E2-4FC2-B1AC-75F106877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FA5CBFF-209C-41F1-B0F8-CFF677E7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484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82AB9B-0913-4FDF-ADB5-82B0B16BF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D1F970E-2731-42E3-A187-2EA5959E0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3C7F88A-4B9E-4FBB-9BFB-FE4E9CDF4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47C0EE8-5A9D-485C-AB26-27CA957F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CADAEE5-DC63-4CA6-9485-3F1C7335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24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8D6C7A8-86C4-4605-BB90-6B5ACFD9AB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F14FC47-2B0F-46FB-A09F-60B4AD10E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9C43934-5A64-4619-82F3-2F05F3D5D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8D6685A-2965-4C15-81B7-58731545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F2A964E-3E6B-4849-9164-B803729F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575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CDF61F-F72B-43CE-8644-BFE3E88F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0BDDA46-7B2D-47A2-961E-090675D89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5576287-EC1F-48F3-8EB4-A47DB47E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A1DB601-19FE-44BA-9380-662A5009D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F835F32-6E19-4F03-93A3-D0E50B54D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922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845E02-F237-475B-903C-DC37B6D86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9E81226-021A-41A9-B621-BA710F10C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98636DA-600F-4750-ACBA-7685ABAD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0F735A3-84DD-4BFF-9EFC-4535E85D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04BD9FA-C1DB-46D1-A95D-513CCA27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576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49FC4B-F7CD-4B26-BC40-51B7ACAB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2FDA7B-0576-475A-914C-0C06013A2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B2720E9-205F-46D7-9E3C-E9C9C086C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6B92E82-9C56-4038-B1E4-CD9169D35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88EF813-2956-4B59-B0B4-44692C22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5B3F666-6C9F-497E-8E1D-A7C114D3B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010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4A276D-805D-4A0F-B547-05015539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754F921-900E-4979-8F94-E6785F1BB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253AA1B-607A-4A9F-B140-E07FE18DD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B227887-75C3-4D9F-9FDD-86BCD7B70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2CC3B28-6F84-452A-9B9E-6F7DCC55F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BB4C94D-65CA-457C-B3D8-93E6F599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C0A1592-13A0-4E4B-B3E7-CC19CC48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0E31400-287F-4A31-968A-486365064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854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A7AD27-A6F2-4B25-9062-4902EAE0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B64A618-E574-44BA-94F4-D936BB25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A9C6ECE-866F-4C14-8650-54446664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7C55936-8156-4500-A09E-446196D18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872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D5DF99A-9992-401B-950A-1A500F1B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7F1267-0793-4F71-A600-1B7702F8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EBD688F-673E-4AE5-9ACB-A52D849D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832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D201CE-3F14-446E-9BB7-B2B21D3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AC3F7F-F9DD-4ABA-8791-11F760113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CB66D95-3D55-4485-8C0E-0AD6E3507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4800922-DD2B-4026-A836-881B8BA61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322967F-4DF0-4AD7-BB23-0DFE86F66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12B72C3-32F2-44BD-A0E1-896096178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877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CE1545-D8ED-4253-BBDA-43E819F5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0264591-B48E-4A19-AD5B-300051D745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2CEB96C-10C1-4073-AEB8-E4768C5D3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9812DF3-1DE4-4460-A937-4723804B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DAD9D9-7F6F-420F-8BAB-004DCD42D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DA7E81C-20D3-4E8F-BA5B-8C65EC0C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078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78CD3E2-EECC-4E42-B467-BBFF0283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D5F5B15-6E51-47E2-B353-D74869F76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441842A-AB58-4456-978E-F96F80C5F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5C822-C217-49B2-8C16-8551E0A27937}" type="datetimeFigureOut">
              <a:rPr lang="hr-HR" smtClean="0"/>
              <a:t>31.1.2022.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1166D1B-A147-4F03-9448-359083717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01A6BC4-2EE4-46D8-83AC-82BF447DC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831EF-31A9-454E-BF9A-B8CE23604E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7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E0B99E-E875-450A-BA3A-B9754AFE9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29DFFFF-3E0C-428B-86DA-848C956FF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9D5759F-E59C-4E5D-9394-54392B0D4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A828DF7-DAB5-4320-80BA-1CF00C1C4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80" y="1600200"/>
            <a:ext cx="3175986" cy="11429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63E52FC-9C4B-486C-8C80-497D75C23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4155"/>
            <a:ext cx="12192000" cy="12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3F03642-9D9F-4F14-8D82-7E08146D9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3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69A9EC6-690A-4A79-BCAE-10ADEEF9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58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092A992-FE0C-43CA-B1E1-76CE9235A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93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1804DB1-582B-46BA-AF35-962FCF542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85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7BD35CB-9F2F-4B9A-9449-9D9A625BF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9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D7DA3DF-1FA6-425F-A299-23ADDFD33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A6ADCFE-C475-49F3-A467-3BFE608E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1537"/>
            <a:ext cx="10172700" cy="3514725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7FD11231-4B05-4E98-B205-AC1B22951CF1}"/>
              </a:ext>
            </a:extLst>
          </p:cNvPr>
          <p:cNvSpPr/>
          <p:nvPr/>
        </p:nvSpPr>
        <p:spPr>
          <a:xfrm>
            <a:off x="182880" y="1960880"/>
            <a:ext cx="9814560" cy="53848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10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4ABB198-23FC-4DFF-8852-8CFC478B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68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10D5E36-0CA4-423E-B47D-7E47F59F3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8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4AE6045-5E69-43AD-8201-7FAB63C4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9075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EB73D50-7154-49C4-9A31-4C433ECF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665" y="3314653"/>
            <a:ext cx="15430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00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994AB9B-CFDF-4B78-BCB4-481FC9F9A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93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8EB1120-0D60-434F-998F-A185940E7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DB969D9-4010-44E2-8799-89907FA95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4155"/>
            <a:ext cx="12192000" cy="12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61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2F28CDF-50FA-45F7-8218-774B8CE3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76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57055FF-70BC-4EF3-9607-A9ADCFECC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18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51D5004-E740-4285-84CB-670DE5BB9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51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097AF18-D17E-4D18-BBE6-054DBED83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1C2F83E-BA8E-4ACA-9FC9-D9967B0C4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89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E0B99E-E875-450A-BA3A-B9754AFE9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29DFFFF-3E0C-428B-86DA-848C956FF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9D5759F-E59C-4E5D-9394-54392B0D4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A828DF7-DAB5-4320-80BA-1CF00C1C4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11" y="1502231"/>
            <a:ext cx="3175986" cy="11429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63E52FC-9C4B-486C-8C80-497D75C23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4155"/>
            <a:ext cx="12192000" cy="1254456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50D3A2C-CB81-4482-A3A0-EF087CD5618A}"/>
              </a:ext>
            </a:extLst>
          </p:cNvPr>
          <p:cNvSpPr txBox="1"/>
          <p:nvPr/>
        </p:nvSpPr>
        <p:spPr>
          <a:xfrm>
            <a:off x="0" y="69219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Segoe Print" panose="02000600000000000000" pitchFamily="2" charset="0"/>
              </a:rPr>
              <a:t>Spomeni se da svetkuješ dan Gospodnji!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3EA459A-1996-47E4-978B-DB9F024B01E4}"/>
              </a:ext>
            </a:extLst>
          </p:cNvPr>
          <p:cNvSpPr txBox="1"/>
          <p:nvPr/>
        </p:nvSpPr>
        <p:spPr>
          <a:xfrm>
            <a:off x="71021" y="15081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-treća zapovijed Dekaloga podsjeća nas na svetost dana posvećenoga Bogu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1290B9D-68F9-4E5F-8BD0-E888A89E4D55}"/>
              </a:ext>
            </a:extLst>
          </p:cNvPr>
          <p:cNvSpPr txBox="1"/>
          <p:nvPr/>
        </p:nvSpPr>
        <p:spPr>
          <a:xfrm>
            <a:off x="1005395" y="2618619"/>
            <a:ext cx="30095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subota (za Židove)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000" dirty="0">
                <a:latin typeface="Segoe Print" panose="02000600000000000000" pitchFamily="2" charset="0"/>
              </a:rPr>
              <a:t>-spomen na Božji počinak prigodom stvaranja</a:t>
            </a:r>
          </a:p>
          <a:p>
            <a:r>
              <a:rPr lang="hr-HR" sz="2000" dirty="0">
                <a:latin typeface="Segoe Print" panose="02000600000000000000" pitchFamily="2" charset="0"/>
              </a:rPr>
              <a:t>-spomen na oslobođenje iz egipatskoga ropstva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4D4705D-81CD-40B4-A41C-24FA8DD2B8E6}"/>
              </a:ext>
            </a:extLst>
          </p:cNvPr>
          <p:cNvSpPr txBox="1"/>
          <p:nvPr/>
        </p:nvSpPr>
        <p:spPr>
          <a:xfrm>
            <a:off x="6505855" y="2618619"/>
            <a:ext cx="3814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nedjelja (za kršćane)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000" dirty="0">
                <a:latin typeface="Segoe Print" panose="02000600000000000000" pitchFamily="2" charset="0"/>
              </a:rPr>
              <a:t>-Isus je uskrsnuo u dan po suboti</a:t>
            </a:r>
          </a:p>
        </p:txBody>
      </p: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8B5A0A6B-DFBE-4F26-8AE2-C9CDEBFC4489}"/>
              </a:ext>
            </a:extLst>
          </p:cNvPr>
          <p:cNvCxnSpPr/>
          <p:nvPr/>
        </p:nvCxnSpPr>
        <p:spPr>
          <a:xfrm>
            <a:off x="2201662" y="3080284"/>
            <a:ext cx="0" cy="284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75FD5F2D-27B8-449D-8B33-B0113D0BD110}"/>
              </a:ext>
            </a:extLst>
          </p:cNvPr>
          <p:cNvCxnSpPr>
            <a:cxnSpLocks/>
          </p:cNvCxnSpPr>
          <p:nvPr/>
        </p:nvCxnSpPr>
        <p:spPr>
          <a:xfrm>
            <a:off x="8072392" y="3067518"/>
            <a:ext cx="0" cy="274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662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E0B99E-E875-450A-BA3A-B9754AFE9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29DFFFF-3E0C-428B-86DA-848C956FF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9D5759F-E59C-4E5D-9394-54392B0D4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A828DF7-DAB5-4320-80BA-1CF00C1C4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80" y="1600200"/>
            <a:ext cx="3175986" cy="11429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63E52FC-9C4B-486C-8C80-497D75C23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4155"/>
            <a:ext cx="12192000" cy="1254456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31BA7C7-0597-474E-9EC0-AFB8F14C603C}"/>
              </a:ext>
            </a:extLst>
          </p:cNvPr>
          <p:cNvSpPr txBox="1"/>
          <p:nvPr/>
        </p:nvSpPr>
        <p:spPr>
          <a:xfrm>
            <a:off x="1480" y="1837068"/>
            <a:ext cx="121905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Segoe Print" panose="02000600000000000000" pitchFamily="2" charset="0"/>
              </a:rPr>
              <a:t>-ova zapovijed uključuje: -kršćansku obvezu sudjelovanja na nedjeljnom 					  euharistijskom slavlju (i blagdanima)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400" dirty="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Segoe Print" panose="02000600000000000000" pitchFamily="2" charset="0"/>
              </a:rPr>
              <a:t>				  -suzdržavanje od teških poslova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400" dirty="0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Segoe Print" panose="02000600000000000000" pitchFamily="2" charset="0"/>
              </a:rPr>
              <a:t>				  -pravo i obvezu na odmor duše i tijela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FCFF4D1-C07A-4DD2-BB55-BCD185441256}"/>
              </a:ext>
            </a:extLst>
          </p:cNvPr>
          <p:cNvSpPr txBox="1"/>
          <p:nvPr/>
        </p:nvSpPr>
        <p:spPr>
          <a:xfrm>
            <a:off x="-1" y="4820575"/>
            <a:ext cx="8211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-zapovijedani blagdani: Božić								Tijelovo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		Velika Gospa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		Svi Sveti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		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					 </a:t>
            </a:r>
          </a:p>
        </p:txBody>
      </p:sp>
    </p:spTree>
    <p:extLst>
      <p:ext uri="{BB962C8B-B14F-4D97-AF65-F5344CB8AC3E}">
        <p14:creationId xmlns:p14="http://schemas.microsoft.com/office/powerpoint/2010/main" val="2935662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F65ADA1-EED3-42B6-971D-C5A7C5861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59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E0B99E-E875-450A-BA3A-B9754AFE9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29DFFFF-3E0C-428B-86DA-848C956FF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9D5759F-E59C-4E5D-9394-54392B0D4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A828DF7-DAB5-4320-80BA-1CF00C1C4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80" y="1600200"/>
            <a:ext cx="3175986" cy="11429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63E52FC-9C4B-486C-8C80-497D75C23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4155"/>
            <a:ext cx="12192000" cy="12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22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AB662A0-2687-4426-9A1C-9072827A1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" y="0"/>
            <a:ext cx="12186772" cy="189071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D792A68-7C0C-4F52-B3EC-B2A547B82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8837"/>
            <a:ext cx="12039600" cy="191120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ABA552D-0FE7-475C-99E3-921B2D4DF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6737"/>
            <a:ext cx="12039596" cy="191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3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5EF1932-1E18-42A0-8384-07F3B49D2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CC66894-295A-45BF-BC8F-EE3107779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4155"/>
            <a:ext cx="12192000" cy="12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37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1BEA742-E322-4A7E-A3FF-A1505A69C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562"/>
            <a:ext cx="12153928" cy="190976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2A3E981-3655-4DAD-A1C7-758CE19B5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2457449"/>
            <a:ext cx="12020843" cy="190976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B167688-0F93-4637-BB69-402D465F6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5" y="4638676"/>
            <a:ext cx="12078478" cy="194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3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2163EF0-A050-4111-A186-E892F13A2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37"/>
            <a:ext cx="11993908" cy="189071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3532B1A-E865-46B3-B4FB-BD3179A9D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6974"/>
            <a:ext cx="11964820" cy="18907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AE3B50A-C67D-4A03-B850-7A68B9EE6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8662"/>
            <a:ext cx="12039825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32FF109-CDEE-4811-A827-10D094202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275"/>
            <a:ext cx="11744325" cy="1905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C29E894-E656-4A22-A473-6EE1A66C6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2419350"/>
            <a:ext cx="11734800" cy="184785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86B2863-645D-4221-8C07-5A71EAC9A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" y="4648200"/>
            <a:ext cx="117157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8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2E04FAC-8430-4510-9F32-AF947F28C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117B4E2-40E5-4628-B783-64FE744A6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4155"/>
            <a:ext cx="12192000" cy="12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28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9237738-F8B1-4EBF-BC51-9E4BA463A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FAB976E-3A51-4FBF-84AF-1E7002880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4155"/>
            <a:ext cx="12192000" cy="12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93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AA881C2-35C5-4BB4-A0F6-25982F849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4D258EB-5D2A-44CF-9ED2-B574025D9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4155"/>
            <a:ext cx="12192000" cy="12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0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FDFB75B-C893-4E48-BD85-638CFA29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D15AA9B-1641-4475-ACDC-52D8B5216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23998"/>
            <a:ext cx="7554897" cy="101667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AD14C2A-8B79-422E-9D9D-2DF94663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4155"/>
            <a:ext cx="12192000" cy="12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37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4A648AB-36BD-41B5-A05F-BC3A389F5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BE6F3E3-EA33-448B-A373-9736491D1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2629"/>
            <a:ext cx="12192000" cy="92598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5AFD60E-CF9B-488B-9316-A3079C86E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793" y="1704570"/>
            <a:ext cx="6992645" cy="45910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BB9AF5C-65BD-400E-B18D-9A85802C4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4570"/>
            <a:ext cx="3684231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7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243B604-47B9-4762-B1F3-5400E6CC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3CC897D-007F-43AE-A4BF-79F630804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2629"/>
            <a:ext cx="12192000" cy="92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945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135</Words>
  <Application>Microsoft Office PowerPoint</Application>
  <PresentationFormat>Široki zaslon</PresentationFormat>
  <Paragraphs>19</Paragraphs>
  <Slides>32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21</cp:revision>
  <dcterms:created xsi:type="dcterms:W3CDTF">2021-02-02T08:15:56Z</dcterms:created>
  <dcterms:modified xsi:type="dcterms:W3CDTF">2022-01-31T07:59:14Z</dcterms:modified>
</cp:coreProperties>
</file>