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3" r:id="rId3"/>
    <p:sldId id="274" r:id="rId4"/>
    <p:sldId id="275" r:id="rId5"/>
    <p:sldId id="276" r:id="rId6"/>
    <p:sldId id="277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CA92C5-F967-4A05-B710-49304C9AE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829F24F-A7FA-4196-9C82-CCAD01F82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D0F4EE1-3E45-48BB-9F8D-A3AA476BD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658A-3DEB-4ECB-90A2-0EE15C4E01BB}" type="datetimeFigureOut">
              <a:rPr lang="hr-HR" smtClean="0"/>
              <a:t>16.9.2021.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E5DB268-E431-4DAB-93E7-D25590638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4324445-DDAB-42D2-BB2A-2DAAB6F22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1F34-F198-44B2-A726-1B00D5412E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681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CA5468-165E-4A17-8F35-1011C8BCB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446FF5A-4822-4B0A-80B6-E7C9B3318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1A5C1CC-82A2-4D2B-B705-25105C864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658A-3DEB-4ECB-90A2-0EE15C4E01BB}" type="datetimeFigureOut">
              <a:rPr lang="hr-HR" smtClean="0"/>
              <a:t>16.9.2021.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375FD10-B970-45D8-AC7E-64984A1F0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17B7E20-57EC-4D7F-B6E7-20B480B25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1F34-F198-44B2-A726-1B00D5412E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6674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14923337-6402-4564-B44D-FE0A8F4617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AF862CD-7298-45CB-B16F-C63195373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0974D6D-19CF-4CB2-8974-19BFEF393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658A-3DEB-4ECB-90A2-0EE15C4E01BB}" type="datetimeFigureOut">
              <a:rPr lang="hr-HR" smtClean="0"/>
              <a:t>16.9.2021.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2833496-710D-4539-A68B-907AB8DC4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C4FCD97-A885-4D21-9448-17D41EFCC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1F34-F198-44B2-A726-1B00D5412E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3813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B76AF1-2453-4FCB-866A-85902C75C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9417F5F-A172-475E-A90B-81E8F95C0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6E9E710-AD1E-452D-9010-24DD5B2FF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658A-3DEB-4ECB-90A2-0EE15C4E01BB}" type="datetimeFigureOut">
              <a:rPr lang="hr-HR" smtClean="0"/>
              <a:t>16.9.2021.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DFB7D7D-CFB6-4245-8C30-C436A6974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3FF9AF7-CC53-4E2B-A71E-A9864040F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1F34-F198-44B2-A726-1B00D5412E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9990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BDE955-74FC-4666-81A1-7102DDB21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AFB2F09-E811-4D82-83CF-F005A5B54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0DB65C9-F7A0-45DF-A34E-7BBB96BBB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658A-3DEB-4ECB-90A2-0EE15C4E01BB}" type="datetimeFigureOut">
              <a:rPr lang="hr-HR" smtClean="0"/>
              <a:t>16.9.2021.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12C1552-BF5B-4A45-9D32-6539F0168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A0EC9F7-DF7C-4793-B98A-784DD9204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1F34-F198-44B2-A726-1B00D5412E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09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933958-B0A6-4E62-BB0A-21A996846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AF51BBB-EEC1-4FF2-9DFA-2FFAE8212B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2FD8962-99FB-4ABD-A555-8BB46B5B1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FFE95C7-3EE6-4A05-9D31-230CBC4A5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658A-3DEB-4ECB-90A2-0EE15C4E01BB}" type="datetimeFigureOut">
              <a:rPr lang="hr-HR" smtClean="0"/>
              <a:t>16.9.2021.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AE2D154-E696-4EE5-A3DE-7C49226E3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471D54B-C952-40FC-8004-B9E214AB6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1F34-F198-44B2-A726-1B00D5412E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9673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AD4A1E-7A47-4A9C-ACF9-5257E3564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2220D0A-8AAF-4AA6-B926-3A99C13B7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29A7652-4C06-44B5-AB33-821F21E68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22930C16-7B1A-466D-B49A-8A2EC91539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71ED19C9-9F95-43D0-95BE-563ECFD6F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E0A8B0EE-9666-446A-8F3A-AABAAB455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658A-3DEB-4ECB-90A2-0EE15C4E01BB}" type="datetimeFigureOut">
              <a:rPr lang="hr-HR" smtClean="0"/>
              <a:t>16.9.2021.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7747095A-439F-47C7-8CC2-DB9B66F67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0BA56CCD-972E-4A8F-92F8-4A912B364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1F34-F198-44B2-A726-1B00D5412E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539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47334D-F64D-47C3-992C-A7899519F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BA2B287E-A1E8-4590-8123-44BE49628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658A-3DEB-4ECB-90A2-0EE15C4E01BB}" type="datetimeFigureOut">
              <a:rPr lang="hr-HR" smtClean="0"/>
              <a:t>16.9.2021.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EC2AE8C0-83E4-40D7-B52A-6D673C803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FD50A94-A58B-4B6E-9B4F-FB35151D2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1F34-F198-44B2-A726-1B00D5412E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375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7F271B73-5103-47A8-9C22-4CB78128A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658A-3DEB-4ECB-90A2-0EE15C4E01BB}" type="datetimeFigureOut">
              <a:rPr lang="hr-HR" smtClean="0"/>
              <a:t>16.9.2021.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707C9EB2-D7E8-4B0D-A6A3-E47431FBA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0BAE882-1B50-4316-A2B9-6D364A7F0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1F34-F198-44B2-A726-1B00D5412E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4459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5BA96E-7205-4CBA-8BA6-4FB250969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ABE2D76-E778-45FF-B7EC-A1BEDAD29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B9C5BCB-0236-411B-A123-0E6C4F46F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006A79E-4CB3-4711-9C2C-94C439255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658A-3DEB-4ECB-90A2-0EE15C4E01BB}" type="datetimeFigureOut">
              <a:rPr lang="hr-HR" smtClean="0"/>
              <a:t>16.9.2021.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605D292-6452-4D86-9123-0D5A8E56E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1C3D5A6-2C03-4803-8FA9-CE74F39F0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1F34-F198-44B2-A726-1B00D5412E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5754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F74D79-BEC5-4CCD-8325-B45688EFD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32992A6-584B-408D-831B-F40A5199A1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B7122AF-7072-4FB5-9C14-B893E8BB6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E141B38-D580-4132-85F4-2619AEEFB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658A-3DEB-4ECB-90A2-0EE15C4E01BB}" type="datetimeFigureOut">
              <a:rPr lang="hr-HR" smtClean="0"/>
              <a:t>16.9.2021.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6A77835-8368-4600-A75C-12B30D98A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6245DE3-448B-4B9E-A686-051600EF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1F34-F198-44B2-A726-1B00D5412E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2443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B629716-C894-46B7-B118-DF25A37B2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00CB497-DD53-4CD7-9911-5846670AC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53E8A89-F4AC-4CE0-B878-9A5EBCD3DA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F658A-3DEB-4ECB-90A2-0EE15C4E01BB}" type="datetimeFigureOut">
              <a:rPr lang="hr-HR" smtClean="0"/>
              <a:t>16.9.2021.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43C92F5-2F8B-49F3-98FC-5190D62A26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D5ED024-98DA-4694-B331-9E4738ADDA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01F34-F198-44B2-A726-1B00D5412E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093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E59CF4-F413-4B8F-BF27-694BF4CFD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12" y="995362"/>
            <a:ext cx="9629775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50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3DB3EA7-3E51-48CC-94FC-D6F05CCC5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25" y="981075"/>
            <a:ext cx="965835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24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A20459D-5337-496A-ABBA-985F20BAF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25" y="971550"/>
            <a:ext cx="965835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83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17E8E681-6914-4FB0-87BA-4CA9D2B4A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1004887"/>
            <a:ext cx="9639300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15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EAAAEF37-C917-4E88-8508-82FA4EEB5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537" y="1000125"/>
            <a:ext cx="968692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31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A52DC9E-2100-4F5E-882D-2C8858E57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12" y="995362"/>
            <a:ext cx="9629775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7535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Široki zaslon</PresentationFormat>
  <Paragraphs>0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Josip Jelušić</dc:creator>
  <cp:lastModifiedBy>Josip Jelušić</cp:lastModifiedBy>
  <cp:revision>1</cp:revision>
  <dcterms:created xsi:type="dcterms:W3CDTF">2021-09-16T08:08:41Z</dcterms:created>
  <dcterms:modified xsi:type="dcterms:W3CDTF">2021-09-16T08:09:34Z</dcterms:modified>
</cp:coreProperties>
</file>