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7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03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9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9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60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2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0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7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0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28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0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C45A55E-AAC9-49CC-BE50-D828C37F78C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808BF21-2804-4D3B-BFFC-92823BB9F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663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6DE7A4-09AE-4D5D-B0C0-28EE0D02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31" y="0"/>
            <a:ext cx="10375138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91CEB4E-C244-4C76-A352-5432D033B113}"/>
              </a:ext>
            </a:extLst>
          </p:cNvPr>
          <p:cNvSpPr txBox="1"/>
          <p:nvPr/>
        </p:nvSpPr>
        <p:spPr>
          <a:xfrm>
            <a:off x="5024762" y="2370338"/>
            <a:ext cx="121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Segoe Print" panose="02000600000000000000" pitchFamily="2" charset="0"/>
              </a:rPr>
              <a:t>8.a</a:t>
            </a:r>
            <a:endParaRPr lang="hr-HR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2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Naglašeno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Naglašeno</Template>
  <TotalTime>7</TotalTime>
  <Words>3</Words>
  <Application>Microsoft Office PowerPoint</Application>
  <PresentationFormat>Široki zaslon</PresentationFormat>
  <Paragraphs>1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Corbel</vt:lpstr>
      <vt:lpstr>Segoe Print</vt:lpstr>
      <vt:lpstr>Wingdings</vt:lpstr>
      <vt:lpstr>Naglašeno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2021-09-30T08:49:04Z</dcterms:created>
  <dcterms:modified xsi:type="dcterms:W3CDTF">2021-10-01T04:38:24Z</dcterms:modified>
</cp:coreProperties>
</file>