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2" r:id="rId3"/>
    <p:sldId id="263" r:id="rId4"/>
    <p:sldId id="276" r:id="rId5"/>
    <p:sldId id="270" r:id="rId6"/>
    <p:sldId id="271" r:id="rId7"/>
    <p:sldId id="272" r:id="rId8"/>
    <p:sldId id="273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21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16E7E1-954A-4EF5-8EF1-B75C03345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AA04D6-302F-4CFE-8ED8-763D50760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EA42BA4-F2EC-477B-8F7D-A9F72D59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6B90FBE-6D41-4171-9471-D6E71C9DA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7092007-E37D-4CF5-B119-DB90692C9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021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7D5088-3B60-431D-B7BA-7809FA6E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78AD866-D27C-4F96-A0DE-6065D07CA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53EA824-F78C-439C-8248-DAE9CE68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01B4861-E022-401F-BC27-8E40522A9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7D95AB9-9F34-4B1F-A039-30056416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707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DDBF183-B03F-4935-964A-9191010A3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9F1CD81-04A0-48BB-A79B-6C2AEB09F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E4B6130-7D1E-43DC-9C28-81328416C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C42C25E-4CBD-422E-A1CE-7C23D8DF0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7BCCA1F-F88B-4F01-A066-FD2CC910A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848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19838F-3016-4189-943C-8AEF4E52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479F69F-D414-4697-A5D4-BDE3E8BEA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2A491CC-BD0A-4C53-A658-351A382B0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9B8E151-79FE-4D83-9DCF-3E9EF5DC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B6DB48E-0E8A-41B2-9F4B-09CA13254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792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0698E3-66A3-4144-89BC-D5875B718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D9A49A0-6CFD-4401-9441-CB7EAF6E6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E9A4170-7FE8-4BA0-8344-EC03F787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183C154-4D0B-410A-B942-8E6708956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C69321D-F28E-4745-97F1-1A4E61BC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307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171FDD-698B-4954-A397-5079CE87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8E683F-0102-4696-A5BF-A79F62FEF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E74EB39-9B63-4D0E-9838-F16CBD642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B6E3895-2F81-438B-8B75-0B652E79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7679946-E88A-4E3A-A7F9-8E02AC9E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A0E0CC6-79CD-4B2E-BF66-171AF36F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654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20255B-81C2-4DFF-A74C-EE0FEAA2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CA8550F-E6B4-4A20-BFC1-2AE269D32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56BD6AA-3DE6-42C3-BFF0-85F6F811A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0E4273D-AFB3-4F3D-A29D-5567EB07B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5CED142-4FF5-44AD-AF76-87EEDD78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A744B8C-423B-49F3-824C-BCC5FE2F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61C3117B-E98E-48B3-B786-DAF71426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6BBF8A25-28C7-4C7D-ADCA-E636B38B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2694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A58C80-CD0D-48CF-8BEC-FADD0E2F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21F7A2C-5FF9-470E-8A94-378F832B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C67DDDC-8E93-4D4D-98A1-F626EA4AE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B125564-B439-4FEA-99BC-BCB425A0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278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8B0D99F-4D67-46B7-8D42-A60576C7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80A017B-EC03-4A6F-8411-9B361DCE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FE0629-B455-4878-955B-CA7185F6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458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A464DD-C948-490C-B634-C7985AE9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4CFE88A-18CA-417F-BCBD-0098142AC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EF40FFD-D6C2-4C8D-BDC8-AB7957B94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7291125-72F6-4B82-9F33-098175F57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DC2DBF-FE69-4D20-813F-B826B1777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4575FD7-21DB-49BA-9EDD-D1C3719A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122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91872F-B876-4690-AA34-7AADD355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DB59F12D-E9BF-41D2-9DB0-43400B919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CD55D3E-C535-4153-A464-BCDECDFAB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CFBA527-13EE-47A6-A1A5-F95164E17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ACC16F2-E39A-4ECA-AE6B-BEA0F887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26C30D4-A144-4A76-B423-F85AA1D7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965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3F043AB-2B71-4AD9-8674-247318AE4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B88A23E-CA8F-42FA-B6C6-486CE2F9C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A067E24-BED9-4B01-B02F-DCBD888779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D1463-5483-45A3-B301-25A510549B17}" type="datetimeFigureOut">
              <a:rPr lang="hr-HR" smtClean="0"/>
              <a:t>28.10.2020.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210597-0662-449E-B387-339DFBB26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FEB077C-8F65-4131-8FFE-215B2014B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BC7DB-C843-4B0D-B25E-17BAA1B1FC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160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tolički vjeronauk 8. r. OŠ - Ljudska shvaćanja Bog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E062714-AE8C-4DF9-ACCA-6A235EBD8C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7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BA3D50A-11CD-4DB5-BA10-3D66C8004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" r="-2" b="-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5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AD73736-7777-4C62-99A2-7C20D3B68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53" y="2267134"/>
            <a:ext cx="4117898" cy="1925346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CF17BD7-8AD6-416F-819C-8214A7719419}"/>
              </a:ext>
            </a:extLst>
          </p:cNvPr>
          <p:cNvSpPr txBox="1"/>
          <p:nvPr/>
        </p:nvSpPr>
        <p:spPr>
          <a:xfrm>
            <a:off x="0" y="154912"/>
            <a:ext cx="12126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Segoe Print" panose="02000600000000000000" pitchFamily="2" charset="0"/>
              </a:rPr>
              <a:t>Ljudska shvaćanja Boga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73AE0A5-EC2D-478F-ABE3-5699E1C98942}"/>
              </a:ext>
            </a:extLst>
          </p:cNvPr>
          <p:cNvSpPr txBox="1"/>
          <p:nvPr/>
        </p:nvSpPr>
        <p:spPr>
          <a:xfrm>
            <a:off x="1562470" y="1358283"/>
            <a:ext cx="269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u="sng" dirty="0">
                <a:latin typeface="Segoe Print" panose="02000600000000000000" pitchFamily="2" charset="0"/>
              </a:rPr>
              <a:t>KRIVE SLIKE BOGA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9E8B267-78F6-469B-97DB-CBE14DFB232D}"/>
              </a:ext>
            </a:extLst>
          </p:cNvPr>
          <p:cNvSpPr txBox="1"/>
          <p:nvPr/>
        </p:nvSpPr>
        <p:spPr>
          <a:xfrm>
            <a:off x="7930720" y="1358283"/>
            <a:ext cx="3139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u="sng" dirty="0">
                <a:latin typeface="Segoe Print" panose="02000600000000000000" pitchFamily="2" charset="0"/>
              </a:rPr>
              <a:t>ISPRAVNE SLIKE BOGA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A3CB6FE-F2DF-4211-B056-9F04BA58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082" y="2267134"/>
            <a:ext cx="4082749" cy="192534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B87D836-95A7-4AF5-A19C-A4B1B23E6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52" y="4579363"/>
            <a:ext cx="4052223" cy="192534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BF4DA6E7-AC06-4429-ADD2-2443D1102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082" y="4579363"/>
            <a:ext cx="4134156" cy="192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1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CCF17BD7-8AD6-416F-819C-8214A7719419}"/>
              </a:ext>
            </a:extLst>
          </p:cNvPr>
          <p:cNvSpPr txBox="1"/>
          <p:nvPr/>
        </p:nvSpPr>
        <p:spPr>
          <a:xfrm>
            <a:off x="0" y="154912"/>
            <a:ext cx="12126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Segoe Print" panose="02000600000000000000" pitchFamily="2" charset="0"/>
              </a:rPr>
              <a:t>Ljudska shvaćanja Boga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73AE0A5-EC2D-478F-ABE3-5699E1C98942}"/>
              </a:ext>
            </a:extLst>
          </p:cNvPr>
          <p:cNvSpPr txBox="1"/>
          <p:nvPr/>
        </p:nvSpPr>
        <p:spPr>
          <a:xfrm>
            <a:off x="1562470" y="1358283"/>
            <a:ext cx="269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u="sng" dirty="0">
                <a:latin typeface="Segoe Print" panose="02000600000000000000" pitchFamily="2" charset="0"/>
              </a:rPr>
              <a:t>KRIVE SLIKE BOGA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9E8B267-78F6-469B-97DB-CBE14DFB232D}"/>
              </a:ext>
            </a:extLst>
          </p:cNvPr>
          <p:cNvSpPr txBox="1"/>
          <p:nvPr/>
        </p:nvSpPr>
        <p:spPr>
          <a:xfrm>
            <a:off x="7930720" y="1358283"/>
            <a:ext cx="3139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u="sng" dirty="0">
                <a:latin typeface="Segoe Print" panose="02000600000000000000" pitchFamily="2" charset="0"/>
              </a:rPr>
              <a:t>ISPRAVNE SLIKE BOGA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E6B77B67-EC75-4C98-BDC8-953EB2FE2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68" y="2059620"/>
            <a:ext cx="3465066" cy="162771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92BF199-E88C-4C14-B7E2-ED253D51F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654" y="2059620"/>
            <a:ext cx="3466263" cy="162771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AD67420-6B0D-4530-A1A5-A027C23EC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668" y="4310598"/>
            <a:ext cx="3465066" cy="161395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C864C72-6672-43BB-A15A-C010DD0AF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653" y="4310598"/>
            <a:ext cx="3465065" cy="16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9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7FF4DBD-714B-438B-BFDE-21ED79A44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914400"/>
            <a:ext cx="107346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2A84D77-BDE2-4025-A710-F78A65E43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900112"/>
            <a:ext cx="1063942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0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EBFCB49-BB9F-4D13-A3CA-7D514830D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923925"/>
            <a:ext cx="1069657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7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7D3ED5A-6F3B-4470-871A-F1FD8E24C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28687"/>
            <a:ext cx="10668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089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18</Words>
  <Application>Microsoft Office PowerPoint</Application>
  <PresentationFormat>Široki zaslon</PresentationFormat>
  <Paragraphs>6</Paragraphs>
  <Slides>8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Impact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5</cp:revision>
  <dcterms:created xsi:type="dcterms:W3CDTF">2020-10-28T07:20:18Z</dcterms:created>
  <dcterms:modified xsi:type="dcterms:W3CDTF">2020-10-28T15:41:36Z</dcterms:modified>
</cp:coreProperties>
</file>