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34739B-F164-408F-B617-A54F1568A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212991-6930-4DCF-8139-7929C0C5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065389-3E82-47C1-B7E4-361EEA3E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9C0164-DAE5-4264-989C-05A3F1B6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39749D-B790-4B0D-AF85-08FDA963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0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EDE51-9894-4509-9BE8-8038D4C1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FA90A3-EBBF-4A36-990C-408B04C8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1534DB-B8ED-416A-8AA3-D02B3EB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9FBD9F-F648-48A0-BEAC-2250BC26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B3099C-A552-4477-B218-17543506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19FFE69-8037-435D-9029-3F66CF162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958FD0E-7E02-46EA-A95B-86D93AF3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260876-F5EA-4417-A3A4-89802B4E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6611FB-F0C3-4203-A36E-78A6994E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165B29-64B8-4EF3-AFE0-6AAFD673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53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87BC3-E97D-4609-9154-0343FBF7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30608C-5CEB-4C0B-BBD3-F066F6962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3AFB74-FCEE-4793-A708-53D435A2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77B163-9D18-44B9-B06A-21D01294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2022C-4FF1-468F-BAC7-41867082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3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CCC1D-46F6-4250-9AC7-41C8041E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5A1BC59-5AD5-491F-B0D5-4D45766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B2C283-BF6E-40B2-8D48-345239FF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CE28C0-9A02-4A0A-B93A-F54631FA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45DDD0-B038-4390-9B5A-958646F6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5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955E9-337B-4945-BD5E-9412C7CF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66B1CC-C9D3-4973-86EB-AEE474238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A2D1A0-3C78-4368-930F-0288B15F9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4369DE-CCFD-4700-BA00-CBB8F224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BC76BCA-0E37-43EC-BF8E-20D60CA2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3D55ED-9236-4CC5-8DFE-279A1ED1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268797-062E-49F9-89F9-4B9372FA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52C4C08-6883-4435-972F-DBB0E1AD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71CF29-739B-4CF3-BEA5-19C09CC10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59997CB-1D9D-475A-8499-4C795F4E1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3F58911-1022-43A1-894C-4FE62005D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9CB9753-C4E5-455E-BFB8-05163D17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F0E340A-01E8-4130-B502-E5B7D7A1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FCBB8D-EDAC-4F00-98D9-FD5294C3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60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322BE-FD1C-4D74-9061-E2BABF72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0995BE4-184E-45E5-84EA-785AEDC8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C89B15F-42BF-4DD5-93FD-65291858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70547BE-41D5-4988-B484-D5C32A24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54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1E2F08-4365-4BD6-BB2F-CB49E34E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F6B5D52-4008-4AC8-B246-484F0798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C110F0-A8D6-4869-BD1E-B18A048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13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A2BED-F103-4E16-842D-CC15B215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0EFB-A8B7-4023-B436-063BAC6A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561B03-CA44-448B-AD1B-49427201B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7430282-20CB-4CCB-865B-30A0AA6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CCA7B5-30D1-455F-AE27-751D4CAC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28AE59-77E8-4646-8ECC-7CC99C8A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81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693FBB-801E-4F9C-ACFB-46656681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573E1C-D415-47E3-A8DB-CC3A9BF90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D8EF88-5147-4100-9700-CEA67643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99B620-4873-4B68-88D1-1E7EC9A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BDB0F7-5C2D-40BB-82E4-C53EDFF3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67C287-C152-4D2D-9611-5E05B94D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82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67EB02-3316-4636-85A1-A6C8EEA1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BBE8BA-3777-4FC2-AB74-37B85256F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6DB2C3-D18A-4C3C-9E0C-3D7074E4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71AE-A314-435B-96B7-079E67E644A3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6AED9A-3E28-43FE-A2AB-E84778638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3AD13D-BB8F-49F7-A45D-92AAEFFD3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6AE6-65B8-435A-8EA2-46E2802254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9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F0343-4F52-4638-A6E8-4E4B9B32E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92A914-FAE6-45D1-A590-8E192B3DC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Slika na kojoj se prikazuje tekst, tkanina&#10;&#10;Opis je automatski generiran">
            <a:extLst>
              <a:ext uri="{FF2B5EF4-FFF2-40B4-BE49-F238E27FC236}">
                <a16:creationId xmlns:a16="http://schemas.microsoft.com/office/drawing/2014/main" id="{91CFD372-DA5A-4AEF-829E-53D12B84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1118">
            <a:off x="432541" y="1917901"/>
            <a:ext cx="2407325" cy="36023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848E4D-C837-462A-B591-0233E6D1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1746">
            <a:off x="3686030" y="1997587"/>
            <a:ext cx="3111656" cy="26690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4F2B6C-066B-4F7E-93DC-2BE1C1C9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6070">
            <a:off x="7122851" y="3527861"/>
            <a:ext cx="3108059" cy="26883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FB9EEFF-CB6F-4B03-AE95-F7DEE01F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0096">
            <a:off x="8199404" y="593459"/>
            <a:ext cx="2887773" cy="2470045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B900B32C-3DCC-42D2-B583-B375065E2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883371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EF4FDDF-FFC5-4F35-B55F-E137FF78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546"/>
            <a:ext cx="12171270" cy="3367303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3BD03E7D-173A-4E38-92EA-F0901D65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883371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42938E6-0FF5-4826-B6AE-2E49E1D6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546"/>
            <a:ext cx="10955045" cy="3564321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EC77143-DC8D-467C-98DC-8E16BBDE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883371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4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C90033-1E27-40B3-ACF1-C25B84E4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546"/>
            <a:ext cx="12026114" cy="3243263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154E337F-6E8A-4787-804B-AC6923B6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883371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889DB0-0C52-47F0-8207-8FBA79BD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546"/>
            <a:ext cx="12132418" cy="3233738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D1A6C3F-2429-4690-8BC0-70B04C628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883371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4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00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2021-12-02T15:50:10Z</dcterms:created>
  <dcterms:modified xsi:type="dcterms:W3CDTF">2021-12-02T16:04:26Z</dcterms:modified>
</cp:coreProperties>
</file>